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handoutMasterIdLst>
    <p:handoutMasterId r:id="rId12"/>
  </p:handoutMasterIdLst>
  <p:sldIdLst>
    <p:sldId id="259" r:id="rId5"/>
    <p:sldId id="261" r:id="rId6"/>
    <p:sldId id="264" r:id="rId7"/>
    <p:sldId id="265" r:id="rId8"/>
    <p:sldId id="266" r:id="rId9"/>
    <p:sldId id="267" r:id="rId10"/>
    <p:sldId id="26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497D"/>
    <a:srgbClr val="EFED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06799F8-075E-4A3A-A7F6-7FBC6576F1A4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8" autoAdjust="0"/>
    <p:restoredTop sz="94712" autoAdjust="0"/>
  </p:normalViewPr>
  <p:slideViewPr>
    <p:cSldViewPr snapToGrid="0">
      <p:cViewPr varScale="1">
        <p:scale>
          <a:sx n="53" d="100"/>
          <a:sy n="53" d="100"/>
        </p:scale>
        <p:origin x="96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3" d="100"/>
          <a:sy n="63" d="100"/>
        </p:scale>
        <p:origin x="228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E47F476-161E-4A04-A0FB-965A0EEB438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2E49AB-875B-42C8-941C-0DE0DBD2D3F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66B955-9ABA-47D4-BA0F-43D209E6DE06}" type="datetimeFigureOut">
              <a:rPr lang="en-US" smtClean="0"/>
              <a:t>3/2/2023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EFBA4A-EC84-4A1C-951D-F76333FEEC6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085306-E124-4DA3-9455-10E28A78FE3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FAA0D8-202C-4D3D-887A-429ECB6FFB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34069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915128" y="1397977"/>
            <a:ext cx="8361229" cy="3007447"/>
          </a:xfrm>
        </p:spPr>
        <p:txBody>
          <a:bodyPr anchor="ctr" anchorCtr="0">
            <a:noAutofit/>
          </a:bodyPr>
          <a:lstStyle>
            <a:lvl1pPr algn="ctr">
              <a:defRPr sz="6600" cap="none" baseline="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4475023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t>3/2/2023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L-Shape 12">
            <a:extLst>
              <a:ext uri="{FF2B5EF4-FFF2-40B4-BE49-F238E27FC236}">
                <a16:creationId xmlns:a16="http://schemas.microsoft.com/office/drawing/2014/main" id="{79965FD7-DA9A-4AFB-B8C8-34AC1FEE9F72}"/>
              </a:ext>
            </a:extLst>
          </p:cNvPr>
          <p:cNvSpPr/>
          <p:nvPr userDrawn="1"/>
        </p:nvSpPr>
        <p:spPr>
          <a:xfrm flipV="1">
            <a:off x="887674" y="726883"/>
            <a:ext cx="2772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5" name="L-Shape 14">
            <a:extLst>
              <a:ext uri="{FF2B5EF4-FFF2-40B4-BE49-F238E27FC236}">
                <a16:creationId xmlns:a16="http://schemas.microsoft.com/office/drawing/2014/main" id="{92465177-72B9-4DCF-8F98-0C79F3EE32EC}"/>
              </a:ext>
            </a:extLst>
          </p:cNvPr>
          <p:cNvSpPr/>
          <p:nvPr userDrawn="1"/>
        </p:nvSpPr>
        <p:spPr>
          <a:xfrm rot="10800000" flipV="1">
            <a:off x="8532326" y="1820272"/>
            <a:ext cx="2772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L-Shape 7">
            <a:extLst>
              <a:ext uri="{FF2B5EF4-FFF2-40B4-BE49-F238E27FC236}">
                <a16:creationId xmlns:a16="http://schemas.microsoft.com/office/drawing/2014/main" id="{B5516E7A-AEB0-4772-8098-8B0F8B5F1126}"/>
              </a:ext>
            </a:extLst>
          </p:cNvPr>
          <p:cNvSpPr/>
          <p:nvPr userDrawn="1"/>
        </p:nvSpPr>
        <p:spPr>
          <a:xfrm flipV="1">
            <a:off x="752858" y="609652"/>
            <a:ext cx="3152309" cy="4408489"/>
          </a:xfrm>
          <a:prstGeom prst="corner">
            <a:avLst>
              <a:gd name="adj1" fmla="val 6149"/>
              <a:gd name="adj2" fmla="val 6814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E864F603-D3F0-4241-9005-3F6C3BD62BEF}"/>
              </a:ext>
            </a:extLst>
          </p:cNvPr>
          <p:cNvSpPr/>
          <p:nvPr userDrawn="1"/>
        </p:nvSpPr>
        <p:spPr>
          <a:xfrm flipH="1">
            <a:off x="8286318" y="1685652"/>
            <a:ext cx="3152309" cy="4408489"/>
          </a:xfrm>
          <a:prstGeom prst="corner">
            <a:avLst>
              <a:gd name="adj1" fmla="val 6773"/>
              <a:gd name="adj2" fmla="val 6814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012958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371600" y="685800"/>
            <a:ext cx="9601200" cy="1485900"/>
          </a:xfrm>
        </p:spPr>
        <p:txBody>
          <a:bodyPr>
            <a:normAutofit/>
          </a:bodyPr>
          <a:lstStyle>
            <a:lvl1pPr>
              <a:defRPr sz="480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3/2/2023</a:t>
            </a:fld>
            <a:endParaRPr lang="en-US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1" name="L-Shape 10">
            <a:extLst>
              <a:ext uri="{FF2B5EF4-FFF2-40B4-BE49-F238E27FC236}">
                <a16:creationId xmlns:a16="http://schemas.microsoft.com/office/drawing/2014/main" id="{91236E78-C797-4C31-BA0C-DB193BAF6D2D}"/>
              </a:ext>
            </a:extLst>
          </p:cNvPr>
          <p:cNvSpPr/>
          <p:nvPr userDrawn="1"/>
        </p:nvSpPr>
        <p:spPr>
          <a:xfrm rot="10800000" flipV="1">
            <a:off x="8391654" y="1873024"/>
            <a:ext cx="2772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L-Shape 9">
            <a:extLst>
              <a:ext uri="{FF2B5EF4-FFF2-40B4-BE49-F238E27FC236}">
                <a16:creationId xmlns:a16="http://schemas.microsoft.com/office/drawing/2014/main" id="{BFA658F0-F295-40A9-8BA8-1F6CBDFBBE09}"/>
              </a:ext>
            </a:extLst>
          </p:cNvPr>
          <p:cNvSpPr/>
          <p:nvPr userDrawn="1"/>
        </p:nvSpPr>
        <p:spPr>
          <a:xfrm flipH="1">
            <a:off x="8152968" y="1752327"/>
            <a:ext cx="3152309" cy="4408489"/>
          </a:xfrm>
          <a:prstGeom prst="corner">
            <a:avLst>
              <a:gd name="adj1" fmla="val 7085"/>
              <a:gd name="adj2" fmla="val 775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740073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3/2/2023</a:t>
            </a:fld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725443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3/2/2023</a:t>
            </a:fld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AFD1631-6749-4027-9415-B72D163BBD5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560471" y="2297695"/>
            <a:ext cx="9071059" cy="2767600"/>
          </a:xfrm>
        </p:spPr>
        <p:txBody>
          <a:bodyPr anchor="ctr"/>
          <a:lstStyle>
            <a:lvl1pPr marL="0" indent="0" algn="ctr">
              <a:buNone/>
              <a:defRPr sz="60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661030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3/2/2023</a:t>
            </a:fld>
            <a:endParaRPr lang="en-US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990140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Second Option">
    <p:bg bwMode="grayWhite">
      <p:bgPr>
        <a:gradFill flip="none" rotWithShape="1">
          <a:gsLst>
            <a:gs pos="0">
              <a:schemeClr val="tx2">
                <a:lumMod val="50000"/>
              </a:schemeClr>
            </a:gs>
            <a:gs pos="34000">
              <a:schemeClr val="tx2"/>
            </a:gs>
            <a:gs pos="66000">
              <a:schemeClr val="tx2">
                <a:lumMod val="75000"/>
              </a:schemeClr>
            </a:gs>
            <a:gs pos="97000">
              <a:schemeClr val="tx2">
                <a:lumMod val="5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L-Shape 9">
            <a:extLst>
              <a:ext uri="{FF2B5EF4-FFF2-40B4-BE49-F238E27FC236}">
                <a16:creationId xmlns:a16="http://schemas.microsoft.com/office/drawing/2014/main" id="{13412040-642F-40C5-8AB5-C0E8D41B481B}"/>
              </a:ext>
            </a:extLst>
          </p:cNvPr>
          <p:cNvSpPr/>
          <p:nvPr userDrawn="1"/>
        </p:nvSpPr>
        <p:spPr>
          <a:xfrm flipV="1">
            <a:off x="870090" y="709300"/>
            <a:ext cx="2772000" cy="2772000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9" name="Rectangle 8" title="Side bar">
            <a:extLst>
              <a:ext uri="{FF2B5EF4-FFF2-40B4-BE49-F238E27FC236}">
                <a16:creationId xmlns:a16="http://schemas.microsoft.com/office/drawing/2014/main" id="{BADD331D-DA8D-4D47-A2BB-F4875FDB16A4}"/>
              </a:ext>
            </a:extLst>
          </p:cNvPr>
          <p:cNvSpPr/>
          <p:nvPr userDrawn="1"/>
        </p:nvSpPr>
        <p:spPr>
          <a:xfrm rot="5400000">
            <a:off x="5791174" y="457175"/>
            <a:ext cx="609651" cy="1219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397977" y="1151796"/>
            <a:ext cx="9504485" cy="3007447"/>
          </a:xfrm>
        </p:spPr>
        <p:txBody>
          <a:bodyPr anchor="ctr" anchorCtr="0">
            <a:noAutofit/>
          </a:bodyPr>
          <a:lstStyle>
            <a:lvl1pPr algn="ctr">
              <a:defRPr sz="6600" cap="none" baseline="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7977" y="4897053"/>
            <a:ext cx="950448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3/2/2023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1" name="L-Shape 10">
            <a:extLst>
              <a:ext uri="{FF2B5EF4-FFF2-40B4-BE49-F238E27FC236}">
                <a16:creationId xmlns:a16="http://schemas.microsoft.com/office/drawing/2014/main" id="{68D376A1-CC76-4C90-B2CF-F89EA13E7942}"/>
              </a:ext>
            </a:extLst>
          </p:cNvPr>
          <p:cNvSpPr/>
          <p:nvPr userDrawn="1"/>
        </p:nvSpPr>
        <p:spPr>
          <a:xfrm rot="10800000" flipV="1">
            <a:off x="8549910" y="1820273"/>
            <a:ext cx="2772000" cy="2772000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L-Shape 7">
            <a:extLst>
              <a:ext uri="{FF2B5EF4-FFF2-40B4-BE49-F238E27FC236}">
                <a16:creationId xmlns:a16="http://schemas.microsoft.com/office/drawing/2014/main" id="{B5516E7A-AEB0-4772-8098-8B0F8B5F1126}"/>
              </a:ext>
            </a:extLst>
          </p:cNvPr>
          <p:cNvSpPr/>
          <p:nvPr userDrawn="1"/>
        </p:nvSpPr>
        <p:spPr>
          <a:xfrm flipV="1">
            <a:off x="752858" y="609652"/>
            <a:ext cx="3152309" cy="3007448"/>
          </a:xfrm>
          <a:prstGeom prst="corner">
            <a:avLst>
              <a:gd name="adj1" fmla="val 6089"/>
              <a:gd name="adj2" fmla="val 6769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E864F603-D3F0-4241-9005-3F6C3BD62BEF}"/>
              </a:ext>
            </a:extLst>
          </p:cNvPr>
          <p:cNvSpPr/>
          <p:nvPr userDrawn="1"/>
        </p:nvSpPr>
        <p:spPr>
          <a:xfrm flipH="1">
            <a:off x="8286317" y="1685653"/>
            <a:ext cx="3152309" cy="3007448"/>
          </a:xfrm>
          <a:prstGeom prst="corner">
            <a:avLst>
              <a:gd name="adj1" fmla="val 6089"/>
              <a:gd name="adj2" fmla="val 6442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2335029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371600" y="685800"/>
            <a:ext cx="9601200" cy="720213"/>
          </a:xfrm>
        </p:spPr>
        <p:txBody>
          <a:bodyPr>
            <a:noAutofit/>
          </a:bodyPr>
          <a:lstStyle>
            <a:lvl1pPr>
              <a:defRPr sz="48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484671"/>
            <a:ext cx="9601200" cy="4382729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3/2/2023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BEFB83C-E1EC-41AC-BFF6-9D094E2D43C6}"/>
              </a:ext>
            </a:extLst>
          </p:cNvPr>
          <p:cNvCxnSpPr/>
          <p:nvPr userDrawn="1"/>
        </p:nvCxnSpPr>
        <p:spPr>
          <a:xfrm>
            <a:off x="1465008" y="1445344"/>
            <a:ext cx="9468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9941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 and Picture">
    <p:bg bwMode="lt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0A2BD38-4A6C-44EB-900D-A3E3AE37854F}"/>
              </a:ext>
            </a:extLst>
          </p:cNvPr>
          <p:cNvSpPr/>
          <p:nvPr userDrawn="1"/>
        </p:nvSpPr>
        <p:spPr>
          <a:xfrm>
            <a:off x="6581723" y="404614"/>
            <a:ext cx="5191176" cy="604877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36000">
                <a:schemeClr val="tx2"/>
              </a:gs>
              <a:gs pos="69000">
                <a:schemeClr val="tx2">
                  <a:lumMod val="75000"/>
                </a:schemeClr>
              </a:gs>
              <a:gs pos="97000">
                <a:schemeClr val="tx2">
                  <a:lumMod val="5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C222C1B9-FA56-4CEA-AD98-25A595D942F8}"/>
              </a:ext>
            </a:extLst>
          </p:cNvPr>
          <p:cNvSpPr/>
          <p:nvPr userDrawn="1"/>
        </p:nvSpPr>
        <p:spPr bwMode="white">
          <a:xfrm>
            <a:off x="7040199" y="564425"/>
            <a:ext cx="4356000" cy="4464000"/>
          </a:xfrm>
          <a:prstGeom prst="ellipse">
            <a:avLst/>
          </a:prstGeom>
          <a:noFill/>
          <a:ln w="123825">
            <a:solidFill>
              <a:schemeClr val="accent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Rectangle 7" title="Background Shape"/>
          <p:cNvSpPr/>
          <p:nvPr/>
        </p:nvSpPr>
        <p:spPr>
          <a:xfrm>
            <a:off x="0" y="376"/>
            <a:ext cx="6096000" cy="68576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586246" y="400665"/>
            <a:ext cx="4858460" cy="1428136"/>
          </a:xfrm>
        </p:spPr>
        <p:txBody>
          <a:bodyPr anchor="ctr" anchorCtr="0">
            <a:noAutofit/>
          </a:bodyPr>
          <a:lstStyle>
            <a:lvl1pPr algn="ctr">
              <a:lnSpc>
                <a:spcPct val="84000"/>
              </a:lnSpc>
              <a:defRPr sz="4800" baseline="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6246" y="2113935"/>
            <a:ext cx="4858460" cy="4247186"/>
          </a:xfrm>
        </p:spPr>
        <p:txBody>
          <a:bodyPr/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100"/>
              </a:spcAft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86246" y="6443554"/>
            <a:ext cx="1324322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3/2/2023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825377" y="6453386"/>
            <a:ext cx="2619329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187939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6024000" y="0"/>
            <a:ext cx="144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9786B981-6A78-425B-97A2-BA24E40DB7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45761" y="670570"/>
            <a:ext cx="4151312" cy="4248000"/>
          </a:xfrm>
          <a:prstGeom prst="ellipse">
            <a:avLst/>
          </a:prstGeom>
          <a:ln w="38100">
            <a:solidFill>
              <a:schemeClr val="bg2"/>
            </a:solidFill>
          </a:ln>
          <a:effectLst>
            <a:innerShdw blurRad="114300">
              <a:prstClr val="black"/>
            </a:innerShdw>
          </a:effectLst>
        </p:spPr>
        <p:txBody>
          <a:bodyPr anchor="ctr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7" name="Content Placeholder 15">
            <a:extLst>
              <a:ext uri="{FF2B5EF4-FFF2-40B4-BE49-F238E27FC236}">
                <a16:creationId xmlns:a16="http://schemas.microsoft.com/office/drawing/2014/main" id="{A21C7D74-31FD-4638-819B-6F7351A1770B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747294" y="5188236"/>
            <a:ext cx="4858459" cy="1126906"/>
          </a:xfrm>
          <a:solidFill>
            <a:schemeClr val="bg2"/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anchor="ctr" anchorCtr="0"/>
          <a:lstStyle>
            <a:lvl1pPr marL="0" indent="0" algn="ctr">
              <a:buNone/>
              <a:defRPr sz="1800">
                <a:solidFill>
                  <a:schemeClr val="tx2">
                    <a:lumMod val="50000"/>
                  </a:schemeClr>
                </a:solidFill>
              </a:defRPr>
            </a:lvl1pPr>
            <a:lvl2pPr marL="530352" indent="0" algn="ctr">
              <a:buNone/>
              <a:defRPr sz="1800">
                <a:solidFill>
                  <a:schemeClr val="tx2">
                    <a:lumMod val="50000"/>
                  </a:schemeClr>
                </a:solidFill>
              </a:defRPr>
            </a:lvl2pPr>
            <a:lvl3pPr marL="987552" indent="0" algn="ctr">
              <a:buNone/>
              <a:defRPr sz="1600">
                <a:solidFill>
                  <a:schemeClr val="tx2">
                    <a:lumMod val="50000"/>
                  </a:schemeClr>
                </a:solidFill>
              </a:defRPr>
            </a:lvl3pPr>
            <a:lvl4pPr marL="1444752" indent="0" algn="ctr">
              <a:buNone/>
              <a:defRPr sz="1600">
                <a:solidFill>
                  <a:schemeClr val="tx2">
                    <a:lumMod val="50000"/>
                  </a:schemeClr>
                </a:solidFill>
              </a:defRPr>
            </a:lvl4pPr>
            <a:lvl5pPr marL="1901952" indent="0" algn="ctr">
              <a:buNone/>
              <a:defRPr sz="14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CB430D22-8AAF-444F-A6CE-7C02859083DF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516927" y="335049"/>
            <a:ext cx="4032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3" name="L-Shape 22">
            <a:extLst>
              <a:ext uri="{FF2B5EF4-FFF2-40B4-BE49-F238E27FC236}">
                <a16:creationId xmlns:a16="http://schemas.microsoft.com/office/drawing/2014/main" id="{0D8BA010-8544-4718-9EA3-B0248C963FD4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5085711" y="330291"/>
            <a:ext cx="410929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4" name="L-Shape 23">
            <a:extLst>
              <a:ext uri="{FF2B5EF4-FFF2-40B4-BE49-F238E27FC236}">
                <a16:creationId xmlns:a16="http://schemas.microsoft.com/office/drawing/2014/main" id="{C0FFB550-21A6-456B-BA1A-EF145674866C}"/>
              </a:ext>
            </a:extLst>
          </p:cNvPr>
          <p:cNvSpPr>
            <a:spLocks noChangeAspect="1"/>
          </p:cNvSpPr>
          <p:nvPr userDrawn="1"/>
        </p:nvSpPr>
        <p:spPr>
          <a:xfrm>
            <a:off x="522817" y="1476927"/>
            <a:ext cx="4032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5" name="L-Shape 24">
            <a:extLst>
              <a:ext uri="{FF2B5EF4-FFF2-40B4-BE49-F238E27FC236}">
                <a16:creationId xmlns:a16="http://schemas.microsoft.com/office/drawing/2014/main" id="{70EF88E9-8CAC-422B-A9A6-D9FD1F17DAE2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5081769" y="1482001"/>
            <a:ext cx="410929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08449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bg bwMode="lt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0A2BD38-4A6C-44EB-900D-A3E3AE37854F}"/>
              </a:ext>
            </a:extLst>
          </p:cNvPr>
          <p:cNvSpPr/>
          <p:nvPr userDrawn="1"/>
        </p:nvSpPr>
        <p:spPr>
          <a:xfrm>
            <a:off x="6581723" y="404614"/>
            <a:ext cx="5191176" cy="604877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36000">
                <a:schemeClr val="tx2"/>
              </a:gs>
              <a:gs pos="69000">
                <a:schemeClr val="tx2">
                  <a:lumMod val="75000"/>
                </a:schemeClr>
              </a:gs>
              <a:gs pos="97000">
                <a:schemeClr val="tx2">
                  <a:lumMod val="5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Rectangle 7" title="Background Shape"/>
          <p:cNvSpPr/>
          <p:nvPr/>
        </p:nvSpPr>
        <p:spPr>
          <a:xfrm>
            <a:off x="0" y="376"/>
            <a:ext cx="6096000" cy="68576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586246" y="400665"/>
            <a:ext cx="4858460" cy="1428136"/>
          </a:xfrm>
        </p:spPr>
        <p:txBody>
          <a:bodyPr anchor="ctr" anchorCtr="0">
            <a:noAutofit/>
          </a:bodyPr>
          <a:lstStyle>
            <a:lvl1pPr algn="ctr">
              <a:lnSpc>
                <a:spcPct val="84000"/>
              </a:lnSpc>
              <a:defRPr sz="4800" baseline="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6246" y="2113935"/>
            <a:ext cx="4858460" cy="4247186"/>
          </a:xfrm>
        </p:spPr>
        <p:txBody>
          <a:bodyPr/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100"/>
              </a:spcAft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86246" y="6443554"/>
            <a:ext cx="1324322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3/2/2023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825377" y="6453386"/>
            <a:ext cx="2619329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187939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6024000" y="0"/>
            <a:ext cx="144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CB430D22-8AAF-444F-A6CE-7C02859083DF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516927" y="335049"/>
            <a:ext cx="4032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3" name="L-Shape 22">
            <a:extLst>
              <a:ext uri="{FF2B5EF4-FFF2-40B4-BE49-F238E27FC236}">
                <a16:creationId xmlns:a16="http://schemas.microsoft.com/office/drawing/2014/main" id="{0D8BA010-8544-4718-9EA3-B0248C963FD4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5085711" y="330291"/>
            <a:ext cx="410929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4" name="L-Shape 23">
            <a:extLst>
              <a:ext uri="{FF2B5EF4-FFF2-40B4-BE49-F238E27FC236}">
                <a16:creationId xmlns:a16="http://schemas.microsoft.com/office/drawing/2014/main" id="{C0FFB550-21A6-456B-BA1A-EF145674866C}"/>
              </a:ext>
            </a:extLst>
          </p:cNvPr>
          <p:cNvSpPr>
            <a:spLocks noChangeAspect="1"/>
          </p:cNvSpPr>
          <p:nvPr userDrawn="1"/>
        </p:nvSpPr>
        <p:spPr>
          <a:xfrm>
            <a:off x="522817" y="1476927"/>
            <a:ext cx="4032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5" name="L-Shape 24">
            <a:extLst>
              <a:ext uri="{FF2B5EF4-FFF2-40B4-BE49-F238E27FC236}">
                <a16:creationId xmlns:a16="http://schemas.microsoft.com/office/drawing/2014/main" id="{70EF88E9-8CAC-422B-A9A6-D9FD1F17DAE2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5081769" y="1482001"/>
            <a:ext cx="410929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ED439475-E625-4449-B42E-8F291D64A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5360" y="518474"/>
            <a:ext cx="4910394" cy="5759777"/>
          </a:xfrm>
          <a:solidFill>
            <a:schemeClr val="bg2"/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vert="horz" lIns="91440" tIns="45720" rIns="91440" bIns="45720" rtlCol="0" anchor="ctr" anchorCtr="0">
            <a:noAutofit/>
          </a:bodyPr>
          <a:lstStyle>
            <a:lvl1pPr>
              <a:defRPr lang="en-US" sz="1800"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 lang="en-US" sz="1800"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 lang="en-US" sz="1600"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 lang="en-US" sz="1600"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 lang="en-US" sz="14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marL="0" lvl="0" indent="0" algn="ctr">
              <a:buNone/>
            </a:pPr>
            <a:r>
              <a:rPr lang="en-US" noProof="0"/>
              <a:t>Click to edit Master text styles</a:t>
            </a:r>
          </a:p>
          <a:p>
            <a:pPr marL="0" lvl="1" indent="0" algn="ctr">
              <a:buNone/>
            </a:pPr>
            <a:r>
              <a:rPr lang="en-US" noProof="0"/>
              <a:t>Second level</a:t>
            </a:r>
          </a:p>
          <a:p>
            <a:pPr marL="0" lvl="2" indent="0" algn="ctr">
              <a:buNone/>
            </a:pPr>
            <a:r>
              <a:rPr lang="en-US" noProof="0"/>
              <a:t>Third level</a:t>
            </a:r>
          </a:p>
          <a:p>
            <a:pPr marL="0" lvl="3" indent="0" algn="ctr">
              <a:buNone/>
            </a:pPr>
            <a:r>
              <a:rPr lang="en-US" noProof="0"/>
              <a:t>Fourth level</a:t>
            </a:r>
          </a:p>
          <a:p>
            <a:pPr marL="0" lvl="4" indent="0" algn="ctr">
              <a:buNone/>
            </a:pPr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86602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, TItl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-1" y="376"/>
            <a:ext cx="6234898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F430D42-50DC-4502-A3E8-251FE7F0809D}"/>
              </a:ext>
            </a:extLst>
          </p:cNvPr>
          <p:cNvSpPr/>
          <p:nvPr userDrawn="1"/>
        </p:nvSpPr>
        <p:spPr>
          <a:xfrm>
            <a:off x="507591" y="5289755"/>
            <a:ext cx="5270049" cy="10127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>
              <a:solidFill>
                <a:schemeClr val="accent3"/>
              </a:solidFill>
            </a:endParaRPr>
          </a:p>
        </p:txBody>
      </p:sp>
      <p:sp>
        <p:nvSpPr>
          <p:cNvPr id="11" name="Rectangle: Diagonal Corners Snipped 10">
            <a:extLst>
              <a:ext uri="{FF2B5EF4-FFF2-40B4-BE49-F238E27FC236}">
                <a16:creationId xmlns:a16="http://schemas.microsoft.com/office/drawing/2014/main" id="{836AFDEB-3C72-49E0-9B45-DC9EFBA6587F}"/>
              </a:ext>
            </a:extLst>
          </p:cNvPr>
          <p:cNvSpPr/>
          <p:nvPr userDrawn="1"/>
        </p:nvSpPr>
        <p:spPr bwMode="white">
          <a:xfrm>
            <a:off x="507591" y="409286"/>
            <a:ext cx="5270049" cy="4732985"/>
          </a:xfrm>
          <a:prstGeom prst="snip2DiagRect">
            <a:avLst>
              <a:gd name="adj1" fmla="val 0"/>
              <a:gd name="adj2" fmla="val 10697"/>
            </a:avLst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930776" y="477366"/>
            <a:ext cx="4644000" cy="1341602"/>
          </a:xfrm>
        </p:spPr>
        <p:txBody>
          <a:bodyPr anchor="ctr" anchorCtr="0">
            <a:normAutofit/>
          </a:bodyPr>
          <a:lstStyle>
            <a:lvl1pPr algn="ctr"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30775" y="1966451"/>
            <a:ext cx="4644001" cy="4388615"/>
          </a:xfrm>
        </p:spPr>
        <p:txBody>
          <a:bodyPr/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07591" y="6453386"/>
            <a:ext cx="1204572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3/2/2023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0396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6234897" y="-376"/>
            <a:ext cx="144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26A5AA85-E28D-4647-B000-742C83A8047D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6845770" y="372071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>
              <a:solidFill>
                <a:schemeClr val="tx2"/>
              </a:solidFill>
            </a:endParaRPr>
          </a:p>
        </p:txBody>
      </p:sp>
      <p:sp>
        <p:nvSpPr>
          <p:cNvPr id="13" name="L-Shape 12">
            <a:extLst>
              <a:ext uri="{FF2B5EF4-FFF2-40B4-BE49-F238E27FC236}">
                <a16:creationId xmlns:a16="http://schemas.microsoft.com/office/drawing/2014/main" id="{C3CD9875-0A2E-4F4D-ACB7-87DD98EED9D0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11058438" y="5819525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>
              <a:solidFill>
                <a:schemeClr val="tx2"/>
              </a:solidFill>
            </a:endParaRP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3BDA3A4D-2561-4EEB-8787-E1A65256575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06245" y="668595"/>
            <a:ext cx="4646651" cy="4198373"/>
          </a:xfrm>
          <a:prstGeom prst="snip2DiagRect">
            <a:avLst>
              <a:gd name="adj1" fmla="val 0"/>
              <a:gd name="adj2" fmla="val 10300"/>
            </a:avLst>
          </a:prstGeom>
          <a:ln w="38100">
            <a:solidFill>
              <a:schemeClr val="bg1"/>
            </a:solidFill>
          </a:ln>
          <a:effectLst>
            <a:innerShdw blurRad="114300">
              <a:prstClr val="black"/>
            </a:innerShdw>
          </a:effectLst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FBB32A6B-92AA-4208-9120-FFC166CE751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70275" y="5352418"/>
            <a:ext cx="5148000" cy="900000"/>
          </a:xfrm>
          <a:solidFill>
            <a:schemeClr val="bg2"/>
          </a:solidFill>
          <a:effectLst>
            <a:innerShdw blurRad="114300">
              <a:prstClr val="black">
                <a:alpha val="34000"/>
              </a:prstClr>
            </a:innerShdw>
          </a:effectLst>
        </p:spPr>
        <p:txBody>
          <a:bodyPr anchor="ctr" anchorCtr="0"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accent3"/>
                </a:solidFill>
              </a:defRPr>
            </a:lvl1pPr>
            <a:lvl2pPr marL="530352" indent="0" algn="ctr">
              <a:buFont typeface="Arial" panose="020B0604020202020204" pitchFamily="34" charset="0"/>
              <a:buNone/>
              <a:defRPr sz="1800">
                <a:solidFill>
                  <a:schemeClr val="accent3"/>
                </a:solidFill>
              </a:defRPr>
            </a:lvl2pPr>
            <a:lvl3pPr marL="987552" indent="0" algn="ctr">
              <a:buFont typeface="Arial" panose="020B0604020202020204" pitchFamily="34" charset="0"/>
              <a:buNone/>
              <a:defRPr sz="1600">
                <a:solidFill>
                  <a:schemeClr val="accent3"/>
                </a:solidFill>
              </a:defRPr>
            </a:lvl3pPr>
            <a:lvl4pPr marL="1444752" indent="0" algn="ctr">
              <a:buFont typeface="Arial" panose="020B0604020202020204" pitchFamily="34" charset="0"/>
              <a:buNone/>
              <a:defRPr sz="1600">
                <a:solidFill>
                  <a:schemeClr val="accent3"/>
                </a:solidFill>
              </a:defRPr>
            </a:lvl4pPr>
            <a:lvl5pPr marL="1901952" indent="0" algn="ctr">
              <a:buFont typeface="Arial" panose="020B0604020202020204" pitchFamily="34" charset="0"/>
              <a:buNone/>
              <a:defRPr sz="140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" name="L-Shape 19">
            <a:extLst>
              <a:ext uri="{FF2B5EF4-FFF2-40B4-BE49-F238E27FC236}">
                <a16:creationId xmlns:a16="http://schemas.microsoft.com/office/drawing/2014/main" id="{CC096F9F-3AD4-4FC8-823F-DBD962E2E1C6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11021316" y="361496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>
              <a:solidFill>
                <a:schemeClr val="tx2"/>
              </a:solidFill>
            </a:endParaRPr>
          </a:p>
        </p:txBody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9CFFEAD0-9992-49A8-A068-3357E08CD7C0}"/>
              </a:ext>
            </a:extLst>
          </p:cNvPr>
          <p:cNvSpPr>
            <a:spLocks noChangeAspect="1"/>
          </p:cNvSpPr>
          <p:nvPr userDrawn="1"/>
        </p:nvSpPr>
        <p:spPr>
          <a:xfrm>
            <a:off x="6865431" y="5819524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>
              <a:solidFill>
                <a:schemeClr val="tx2"/>
              </a:solidFill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470145D-417E-4648-AB08-0A7974A629E0}"/>
              </a:ext>
            </a:extLst>
          </p:cNvPr>
          <p:cNvCxnSpPr/>
          <p:nvPr userDrawn="1"/>
        </p:nvCxnSpPr>
        <p:spPr>
          <a:xfrm>
            <a:off x="7118556" y="1789472"/>
            <a:ext cx="4284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2821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-1" y="376"/>
            <a:ext cx="6234898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: Diagonal Corners Snipped 10">
            <a:extLst>
              <a:ext uri="{FF2B5EF4-FFF2-40B4-BE49-F238E27FC236}">
                <a16:creationId xmlns:a16="http://schemas.microsoft.com/office/drawing/2014/main" id="{836AFDEB-3C72-49E0-9B45-DC9EFBA6587F}"/>
              </a:ext>
            </a:extLst>
          </p:cNvPr>
          <p:cNvSpPr/>
          <p:nvPr userDrawn="1"/>
        </p:nvSpPr>
        <p:spPr bwMode="white">
          <a:xfrm>
            <a:off x="507591" y="409286"/>
            <a:ext cx="5270049" cy="5945780"/>
          </a:xfrm>
          <a:prstGeom prst="snip2DiagRect">
            <a:avLst>
              <a:gd name="adj1" fmla="val 0"/>
              <a:gd name="adj2" fmla="val 10697"/>
            </a:avLst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930776" y="477366"/>
            <a:ext cx="4644000" cy="1341602"/>
          </a:xfrm>
        </p:spPr>
        <p:txBody>
          <a:bodyPr anchor="ctr" anchorCtr="0">
            <a:normAutofit/>
          </a:bodyPr>
          <a:lstStyle>
            <a:lvl1pPr algn="ctr"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30775" y="1966451"/>
            <a:ext cx="4644001" cy="4388615"/>
          </a:xfrm>
        </p:spPr>
        <p:txBody>
          <a:bodyPr/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07591" y="6453386"/>
            <a:ext cx="1204572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3/2/2023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0396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6234897" y="-376"/>
            <a:ext cx="144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26A5AA85-E28D-4647-B000-742C83A8047D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6845770" y="372071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>
              <a:solidFill>
                <a:schemeClr val="tx2"/>
              </a:solidFill>
            </a:endParaRPr>
          </a:p>
        </p:txBody>
      </p:sp>
      <p:sp>
        <p:nvSpPr>
          <p:cNvPr id="13" name="L-Shape 12">
            <a:extLst>
              <a:ext uri="{FF2B5EF4-FFF2-40B4-BE49-F238E27FC236}">
                <a16:creationId xmlns:a16="http://schemas.microsoft.com/office/drawing/2014/main" id="{C3CD9875-0A2E-4F4D-ACB7-87DD98EED9D0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11058438" y="5819525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>
              <a:solidFill>
                <a:schemeClr val="tx2"/>
              </a:solidFill>
            </a:endParaRPr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D57F3340-8A42-40F0-BF5B-EEF6E3E88E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806246" y="668595"/>
            <a:ext cx="4646651" cy="5383413"/>
          </a:xfrm>
          <a:custGeom>
            <a:avLst/>
            <a:gdLst>
              <a:gd name="connsiteX0" fmla="*/ 0 w 4646651"/>
              <a:gd name="connsiteY0" fmla="*/ 0 h 5383413"/>
              <a:gd name="connsiteX1" fmla="*/ 4168046 w 4646651"/>
              <a:gd name="connsiteY1" fmla="*/ 0 h 5383413"/>
              <a:gd name="connsiteX2" fmla="*/ 4646651 w 4646651"/>
              <a:gd name="connsiteY2" fmla="*/ 478605 h 5383413"/>
              <a:gd name="connsiteX3" fmla="*/ 4646651 w 4646651"/>
              <a:gd name="connsiteY3" fmla="*/ 5383413 h 5383413"/>
              <a:gd name="connsiteX4" fmla="*/ 478605 w 4646651"/>
              <a:gd name="connsiteY4" fmla="*/ 5383413 h 5383413"/>
              <a:gd name="connsiteX5" fmla="*/ 0 w 4646651"/>
              <a:gd name="connsiteY5" fmla="*/ 4904808 h 5383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6651" h="5383413">
                <a:moveTo>
                  <a:pt x="0" y="0"/>
                </a:moveTo>
                <a:lnTo>
                  <a:pt x="4168046" y="0"/>
                </a:lnTo>
                <a:lnTo>
                  <a:pt x="4646651" y="478605"/>
                </a:lnTo>
                <a:lnTo>
                  <a:pt x="4646651" y="5383413"/>
                </a:lnTo>
                <a:lnTo>
                  <a:pt x="478605" y="5383413"/>
                </a:lnTo>
                <a:lnTo>
                  <a:pt x="0" y="4904808"/>
                </a:lnTo>
                <a:close/>
              </a:path>
            </a:pathLst>
          </a:custGeom>
          <a:ln w="57150">
            <a:solidFill>
              <a:schemeClr val="bg1"/>
            </a:solidFill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0" name="L-Shape 19">
            <a:extLst>
              <a:ext uri="{FF2B5EF4-FFF2-40B4-BE49-F238E27FC236}">
                <a16:creationId xmlns:a16="http://schemas.microsoft.com/office/drawing/2014/main" id="{CC096F9F-3AD4-4FC8-823F-DBD962E2E1C6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11021316" y="361496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>
              <a:solidFill>
                <a:schemeClr val="tx2"/>
              </a:solidFill>
            </a:endParaRPr>
          </a:p>
        </p:txBody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9CFFEAD0-9992-49A8-A068-3357E08CD7C0}"/>
              </a:ext>
            </a:extLst>
          </p:cNvPr>
          <p:cNvSpPr>
            <a:spLocks noChangeAspect="1"/>
          </p:cNvSpPr>
          <p:nvPr userDrawn="1"/>
        </p:nvSpPr>
        <p:spPr>
          <a:xfrm>
            <a:off x="6865431" y="5819524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>
              <a:solidFill>
                <a:schemeClr val="tx2"/>
              </a:solidFill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470145D-417E-4648-AB08-0A7974A629E0}"/>
              </a:ext>
            </a:extLst>
          </p:cNvPr>
          <p:cNvCxnSpPr/>
          <p:nvPr userDrawn="1"/>
        </p:nvCxnSpPr>
        <p:spPr>
          <a:xfrm>
            <a:off x="7118556" y="1789472"/>
            <a:ext cx="4284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5789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 bwMode="blackWhite">
      <p:bgPr>
        <a:gradFill flip="none" rotWithShape="1">
          <a:gsLst>
            <a:gs pos="0">
              <a:schemeClr val="bg2">
                <a:lumMod val="50000"/>
              </a:schemeClr>
            </a:gs>
            <a:gs pos="33000">
              <a:schemeClr val="bg2"/>
            </a:gs>
            <a:gs pos="66000">
              <a:schemeClr val="bg2">
                <a:lumMod val="75000"/>
              </a:schemeClr>
            </a:gs>
            <a:gs pos="97000">
              <a:schemeClr val="bg2">
                <a:lumMod val="5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none" baseline="0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t>3/2/2023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L-Shape 8">
            <a:extLst>
              <a:ext uri="{FF2B5EF4-FFF2-40B4-BE49-F238E27FC236}">
                <a16:creationId xmlns:a16="http://schemas.microsoft.com/office/drawing/2014/main" id="{BF5B4C6D-2825-4690-8D32-39CBF5E0F7E6}"/>
              </a:ext>
            </a:extLst>
          </p:cNvPr>
          <p:cNvSpPr/>
          <p:nvPr userDrawn="1"/>
        </p:nvSpPr>
        <p:spPr>
          <a:xfrm rot="10800000" flipV="1">
            <a:off x="8532326" y="1820272"/>
            <a:ext cx="2772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L-Shape 7">
            <a:extLst>
              <a:ext uri="{FF2B5EF4-FFF2-40B4-BE49-F238E27FC236}">
                <a16:creationId xmlns:a16="http://schemas.microsoft.com/office/drawing/2014/main" id="{DFD43940-6D78-4E75-BDB6-8792768BB894}"/>
              </a:ext>
            </a:extLst>
          </p:cNvPr>
          <p:cNvSpPr/>
          <p:nvPr userDrawn="1"/>
        </p:nvSpPr>
        <p:spPr>
          <a:xfrm flipH="1">
            <a:off x="8286318" y="1685652"/>
            <a:ext cx="3152309" cy="4408489"/>
          </a:xfrm>
          <a:prstGeom prst="corner">
            <a:avLst>
              <a:gd name="adj1" fmla="val 5837"/>
              <a:gd name="adj2" fmla="val 6502"/>
            </a:avLst>
          </a:prstGeom>
          <a:solidFill>
            <a:srgbClr val="EFEDE3"/>
          </a:solidFill>
          <a:ln>
            <a:solidFill>
              <a:srgbClr val="EFEDE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1592144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480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3/2/2023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968850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black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Side bar">
            <a:extLst>
              <a:ext uri="{FF2B5EF4-FFF2-40B4-BE49-F238E27FC236}">
                <a16:creationId xmlns:a16="http://schemas.microsoft.com/office/drawing/2014/main" id="{FFA7AFEF-D97A-4A94-A884-7F95E91332B7}"/>
              </a:ext>
            </a:extLst>
          </p:cNvPr>
          <p:cNvSpPr/>
          <p:nvPr userDrawn="1"/>
        </p:nvSpPr>
        <p:spPr>
          <a:xfrm>
            <a:off x="622095" y="0"/>
            <a:ext cx="144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t>3/2/2023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144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56303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0" r:id="rId2"/>
    <p:sldLayoutId id="2147483662" r:id="rId3"/>
    <p:sldLayoutId id="2147483668" r:id="rId4"/>
    <p:sldLayoutId id="2147483671" r:id="rId5"/>
    <p:sldLayoutId id="2147483669" r:id="rId6"/>
    <p:sldLayoutId id="2147483672" r:id="rId7"/>
    <p:sldLayoutId id="2147483663" r:id="rId8"/>
    <p:sldLayoutId id="2147483664" r:id="rId9"/>
    <p:sldLayoutId id="2147483665" r:id="rId10"/>
    <p:sldLayoutId id="2147483666" r:id="rId11"/>
    <p:sldLayoutId id="2147483673" r:id="rId12"/>
    <p:sldLayoutId id="2147483667" r:id="rId13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Arial" panose="020B0604020202020204" pitchFamily="34" charset="0"/>
        <a:buChar char="•"/>
        <a:defRPr sz="24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873252" indent="-342900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Arial" panose="020B0604020202020204" pitchFamily="34" charset="0"/>
        <a:buChar char="•"/>
        <a:defRPr sz="24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30452" indent="-342900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Arial" panose="020B0604020202020204" pitchFamily="34" charset="0"/>
        <a:buChar char="•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787652" indent="-342900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Arial" panose="020B0604020202020204" pitchFamily="34" charset="0"/>
        <a:buChar char="•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187702" indent="-285750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Arial" panose="020B0604020202020204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9AF4B2-1DB7-414F-A4A4-4F72BEAFA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246" y="952731"/>
            <a:ext cx="4858460" cy="1428136"/>
          </a:xfrm>
        </p:spPr>
        <p:txBody>
          <a:bodyPr/>
          <a:lstStyle/>
          <a:p>
            <a:r>
              <a:rPr lang="en-US" sz="3200" dirty="0"/>
              <a:t>PROGRAM BACA BESTARI MRSM MERSING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A3B9A3-E4C7-4E87-9EAE-EBDC28D24C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86246" y="2312990"/>
            <a:ext cx="4858460" cy="424718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Program Baca </a:t>
            </a:r>
            <a:r>
              <a:rPr lang="en-US" dirty="0" err="1"/>
              <a:t>Bestari</a:t>
            </a:r>
            <a:r>
              <a:rPr lang="en-US" dirty="0"/>
              <a:t> </a:t>
            </a:r>
            <a:r>
              <a:rPr lang="en-US" dirty="0" err="1"/>
              <a:t>dilaksanakan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:</a:t>
            </a:r>
          </a:p>
          <a:p>
            <a:pPr marL="0" indent="0">
              <a:buNone/>
            </a:pPr>
            <a:endParaRPr lang="en-US" dirty="0"/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Blip>
                <a:blip r:embed="rId2"/>
              </a:buBlip>
              <a:tabLst>
                <a:tab pos="773430" algn="l"/>
              </a:tabLst>
            </a:pPr>
            <a:r>
              <a:rPr lang="en-MY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Meningkatkan</a:t>
            </a:r>
            <a:r>
              <a:rPr lang="en-MY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MY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kesedaran</a:t>
            </a:r>
            <a:r>
              <a:rPr lang="en-MY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MY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tentang</a:t>
            </a:r>
            <a:r>
              <a:rPr lang="en-MY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MY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kepentingan</a:t>
            </a:r>
            <a:r>
              <a:rPr lang="en-MY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MY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budaya</a:t>
            </a:r>
            <a:r>
              <a:rPr lang="en-MY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MY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membaca</a:t>
            </a:r>
            <a:r>
              <a:rPr lang="en-MY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MY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Blip>
                <a:blip r:embed="rId2"/>
              </a:buBlip>
              <a:tabLst>
                <a:tab pos="773430" algn="l"/>
              </a:tabLst>
            </a:pPr>
            <a:r>
              <a:rPr lang="en-MY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Meningkatkan</a:t>
            </a:r>
            <a:r>
              <a:rPr lang="en-MY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MY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kemahiran</a:t>
            </a:r>
            <a:r>
              <a:rPr lang="en-MY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MY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mencari</a:t>
            </a:r>
            <a:r>
              <a:rPr lang="en-MY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MY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maklumat</a:t>
            </a:r>
            <a:r>
              <a:rPr lang="en-MY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MY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Blip>
                <a:blip r:embed="rId2"/>
              </a:buBlip>
              <a:tabLst>
                <a:tab pos="773430" algn="l"/>
              </a:tabLst>
            </a:pPr>
            <a:r>
              <a:rPr lang="en-MY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Mengalakkan</a:t>
            </a:r>
            <a:r>
              <a:rPr lang="en-MY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MY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pembelajaran</a:t>
            </a:r>
            <a:r>
              <a:rPr lang="en-MY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MY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sepanjang</a:t>
            </a:r>
            <a:r>
              <a:rPr lang="en-MY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MY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hayat</a:t>
            </a:r>
            <a:r>
              <a:rPr lang="en-MY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MY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cintakan</a:t>
            </a:r>
            <a:r>
              <a:rPr lang="en-MY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MY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ilmu</a:t>
            </a:r>
            <a:r>
              <a:rPr lang="en-MY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MY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Blip>
                <a:blip r:embed="rId2"/>
              </a:buBlip>
              <a:tabLst>
                <a:tab pos="773430" algn="l"/>
              </a:tabLst>
            </a:pPr>
            <a:r>
              <a:rPr lang="en-MY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Membantu</a:t>
            </a:r>
            <a:r>
              <a:rPr lang="en-MY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MY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MY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MY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Pentaksiran</a:t>
            </a:r>
            <a:r>
              <a:rPr lang="en-MY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MY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Aktiviti</a:t>
            </a:r>
            <a:r>
              <a:rPr lang="en-MY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MY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Jasmani</a:t>
            </a:r>
            <a:r>
              <a:rPr lang="en-MY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MY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Sukan</a:t>
            </a:r>
            <a:r>
              <a:rPr lang="en-MY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MY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Kokurikulum</a:t>
            </a:r>
            <a:r>
              <a:rPr lang="en-MY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(PAJSK)</a:t>
            </a:r>
            <a:endParaRPr lang="en-MY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5" name="Picture Placeholder 74" descr="picture placeholder">
            <a:extLst>
              <a:ext uri="{FF2B5EF4-FFF2-40B4-BE49-F238E27FC236}">
                <a16:creationId xmlns:a16="http://schemas.microsoft.com/office/drawing/2014/main" id="{3062EC51-7422-4BBB-841D-2D537BB440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626095" y="1218797"/>
            <a:ext cx="3158913" cy="3217786"/>
          </a:xfrm>
        </p:spPr>
      </p:sp>
      <p:sp>
        <p:nvSpPr>
          <p:cNvPr id="33" name="Content Placeholder 32">
            <a:extLst>
              <a:ext uri="{FF2B5EF4-FFF2-40B4-BE49-F238E27FC236}">
                <a16:creationId xmlns:a16="http://schemas.microsoft.com/office/drawing/2014/main" id="{D952927E-AEC4-40FF-ABBD-2A3BE13F3061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pPr algn="l"/>
            <a:r>
              <a:rPr lang="en-US" sz="1400" dirty="0"/>
              <a:t>NAMA :</a:t>
            </a:r>
          </a:p>
          <a:p>
            <a:pPr algn="l"/>
            <a:r>
              <a:rPr lang="en-US" sz="1400" dirty="0"/>
              <a:t>NO. MAKTAB :</a:t>
            </a:r>
          </a:p>
          <a:p>
            <a:pPr algn="l"/>
            <a:r>
              <a:rPr lang="en-US" sz="1400"/>
              <a:t>HOMEROOM : IBU SAFURA </a:t>
            </a:r>
            <a:endParaRPr lang="en-US" sz="1400" dirty="0"/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A0EE44DD-C5EF-425A-67C2-F4C37F81CB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3518" y="157650"/>
            <a:ext cx="1185882" cy="971049"/>
          </a:xfrm>
          <a:prstGeom prst="rect">
            <a:avLst/>
          </a:prstGeom>
        </p:spPr>
      </p:pic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BD7D6EEE-B36E-E331-42FD-D74F9C9F3E0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8633" t="16363" r="8271" b="24873"/>
          <a:stretch/>
        </p:blipFill>
        <p:spPr>
          <a:xfrm>
            <a:off x="2900490" y="-28428"/>
            <a:ext cx="1549405" cy="124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2691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C9891-6751-47AC-8441-AE5A5C595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RUMUSAN</a:t>
            </a:r>
          </a:p>
        </p:txBody>
      </p:sp>
      <p:sp>
        <p:nvSpPr>
          <p:cNvPr id="18" name="Picture Placeholder 17" descr="picture placeholder&#10;">
            <a:extLst>
              <a:ext uri="{FF2B5EF4-FFF2-40B4-BE49-F238E27FC236}">
                <a16:creationId xmlns:a16="http://schemas.microsoft.com/office/drawing/2014/main" id="{9AFA1C3E-2C1A-484E-96AF-D6B8FD41AD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336597" y="851475"/>
            <a:ext cx="3546299" cy="2952429"/>
          </a:xfrm>
        </p:spPr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0C8121-738F-4674-914D-B3EE5ED89F5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64592" y="4224528"/>
            <a:ext cx="5931407" cy="2414016"/>
          </a:xfrm>
        </p:spPr>
        <p:txBody>
          <a:bodyPr/>
          <a:lstStyle/>
          <a:p>
            <a:pPr algn="l"/>
            <a:r>
              <a:rPr lang="en-US" sz="1400" dirty="0">
                <a:solidFill>
                  <a:srgbClr val="1F497D"/>
                </a:solidFill>
              </a:rPr>
              <a:t>TAJUK BAHAN :</a:t>
            </a:r>
          </a:p>
          <a:p>
            <a:pPr algn="l"/>
            <a:r>
              <a:rPr lang="en-US" sz="1400" dirty="0">
                <a:solidFill>
                  <a:srgbClr val="1F497D"/>
                </a:solidFill>
              </a:rPr>
              <a:t>PENGARANG :</a:t>
            </a:r>
          </a:p>
          <a:p>
            <a:pPr algn="l"/>
            <a:r>
              <a:rPr lang="en-US" sz="1400" dirty="0">
                <a:solidFill>
                  <a:srgbClr val="1F497D"/>
                </a:solidFill>
              </a:rPr>
              <a:t>JENIS BAHAN :</a:t>
            </a:r>
          </a:p>
          <a:p>
            <a:pPr algn="l"/>
            <a:r>
              <a:rPr lang="en-US" sz="1400" dirty="0">
                <a:solidFill>
                  <a:srgbClr val="1F497D"/>
                </a:solidFill>
              </a:rPr>
              <a:t>TAHUN TERBIT :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03E92E-7C10-4FDF-B7B0-BF5A5A7DC515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err="1"/>
              <a:t>Pengajaran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murni</a:t>
            </a:r>
            <a:r>
              <a:rPr lang="en-US" dirty="0"/>
              <a:t> </a:t>
            </a:r>
            <a:r>
              <a:rPr lang="en-US" dirty="0" err="1"/>
              <a:t>daripada</a:t>
            </a:r>
            <a:r>
              <a:rPr lang="en-US" dirty="0"/>
              <a:t> </a:t>
            </a:r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bacaan</a:t>
            </a:r>
            <a:r>
              <a:rPr lang="en-US" dirty="0"/>
              <a:t>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err="1">
                <a:solidFill>
                  <a:schemeClr val="tx1"/>
                </a:solidFill>
              </a:rPr>
              <a:t>Pengajaran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dapat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terapkan</a:t>
            </a:r>
            <a:r>
              <a:rPr lang="en-US" dirty="0">
                <a:solidFill>
                  <a:schemeClr val="tx1"/>
                </a:solidFill>
              </a:rPr>
              <a:t>/ </a:t>
            </a:r>
            <a:r>
              <a:rPr lang="en-US" dirty="0" err="1">
                <a:solidFill>
                  <a:schemeClr val="tx1"/>
                </a:solidFill>
              </a:rPr>
              <a:t>amalkan</a:t>
            </a:r>
            <a:r>
              <a:rPr lang="en-US" dirty="0">
                <a:solidFill>
                  <a:schemeClr val="tx1"/>
                </a:solidFill>
              </a:rPr>
              <a:t>/ </a:t>
            </a:r>
            <a:r>
              <a:rPr lang="en-US" dirty="0" err="1">
                <a:solidFill>
                  <a:schemeClr val="tx1"/>
                </a:solidFill>
              </a:rPr>
              <a:t>adalah</a:t>
            </a:r>
            <a:r>
              <a:rPr lang="en-US" dirty="0">
                <a:solidFill>
                  <a:schemeClr val="tx1"/>
                </a:solidFill>
              </a:rPr>
              <a:t> ………………………..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……………………………………………………………………………………………………………………………………………………….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Agar </a:t>
            </a:r>
            <a:r>
              <a:rPr lang="en-US" dirty="0" err="1">
                <a:solidFill>
                  <a:schemeClr val="tx1"/>
                </a:solidFill>
              </a:rPr>
              <a:t>dapat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dijadikan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teladan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kehidupan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seharian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saya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891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C9891-6751-47AC-8441-AE5A5C595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RUMUSAN</a:t>
            </a:r>
          </a:p>
        </p:txBody>
      </p:sp>
      <p:sp>
        <p:nvSpPr>
          <p:cNvPr id="18" name="Picture Placeholder 17" descr="picture placeholder&#10;">
            <a:extLst>
              <a:ext uri="{FF2B5EF4-FFF2-40B4-BE49-F238E27FC236}">
                <a16:creationId xmlns:a16="http://schemas.microsoft.com/office/drawing/2014/main" id="{9AFA1C3E-2C1A-484E-96AF-D6B8FD41AD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336597" y="851475"/>
            <a:ext cx="3546299" cy="2952429"/>
          </a:xfrm>
        </p:spPr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0C8121-738F-4674-914D-B3EE5ED89F5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64592" y="4224528"/>
            <a:ext cx="5931407" cy="2414016"/>
          </a:xfrm>
        </p:spPr>
        <p:txBody>
          <a:bodyPr/>
          <a:lstStyle/>
          <a:p>
            <a:pPr algn="l"/>
            <a:r>
              <a:rPr lang="en-US" sz="1400" dirty="0">
                <a:solidFill>
                  <a:srgbClr val="1F497D"/>
                </a:solidFill>
              </a:rPr>
              <a:t>TAJUK BAHAN :</a:t>
            </a:r>
          </a:p>
          <a:p>
            <a:pPr algn="l"/>
            <a:r>
              <a:rPr lang="en-US" sz="1400" dirty="0">
                <a:solidFill>
                  <a:srgbClr val="1F497D"/>
                </a:solidFill>
              </a:rPr>
              <a:t>PENGARANG :</a:t>
            </a:r>
          </a:p>
          <a:p>
            <a:pPr algn="l"/>
            <a:r>
              <a:rPr lang="en-US" sz="1400" dirty="0">
                <a:solidFill>
                  <a:srgbClr val="1F497D"/>
                </a:solidFill>
              </a:rPr>
              <a:t>JENIS BAHAN :</a:t>
            </a:r>
          </a:p>
          <a:p>
            <a:pPr algn="l"/>
            <a:r>
              <a:rPr lang="en-US" sz="1400" dirty="0">
                <a:solidFill>
                  <a:srgbClr val="1F497D"/>
                </a:solidFill>
              </a:rPr>
              <a:t>TAHUN TERBIT :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03E92E-7C10-4FDF-B7B0-BF5A5A7DC515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err="1"/>
              <a:t>Pengajaran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murni</a:t>
            </a:r>
            <a:r>
              <a:rPr lang="en-US" dirty="0"/>
              <a:t> </a:t>
            </a:r>
            <a:r>
              <a:rPr lang="en-US" dirty="0" err="1"/>
              <a:t>daripada</a:t>
            </a:r>
            <a:r>
              <a:rPr lang="en-US" dirty="0"/>
              <a:t> </a:t>
            </a:r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bacaan</a:t>
            </a:r>
            <a:r>
              <a:rPr lang="en-US" dirty="0"/>
              <a:t>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err="1">
                <a:solidFill>
                  <a:schemeClr val="tx1"/>
                </a:solidFill>
              </a:rPr>
              <a:t>Pengajaran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dapat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terapkan</a:t>
            </a:r>
            <a:r>
              <a:rPr lang="en-US" dirty="0">
                <a:solidFill>
                  <a:schemeClr val="tx1"/>
                </a:solidFill>
              </a:rPr>
              <a:t>/ </a:t>
            </a:r>
            <a:r>
              <a:rPr lang="en-US" dirty="0" err="1">
                <a:solidFill>
                  <a:schemeClr val="tx1"/>
                </a:solidFill>
              </a:rPr>
              <a:t>amalkan</a:t>
            </a:r>
            <a:r>
              <a:rPr lang="en-US" dirty="0">
                <a:solidFill>
                  <a:schemeClr val="tx1"/>
                </a:solidFill>
              </a:rPr>
              <a:t>/ </a:t>
            </a:r>
            <a:r>
              <a:rPr lang="en-US" dirty="0" err="1">
                <a:solidFill>
                  <a:schemeClr val="tx1"/>
                </a:solidFill>
              </a:rPr>
              <a:t>adalah</a:t>
            </a:r>
            <a:r>
              <a:rPr lang="en-US" dirty="0">
                <a:solidFill>
                  <a:schemeClr val="tx1"/>
                </a:solidFill>
              </a:rPr>
              <a:t> ………………………..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……………………………………………………………………………………………………………………………………………………….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Agar </a:t>
            </a:r>
            <a:r>
              <a:rPr lang="en-US" dirty="0" err="1">
                <a:solidFill>
                  <a:schemeClr val="tx1"/>
                </a:solidFill>
              </a:rPr>
              <a:t>dapat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dijadikan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teladan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kehidupan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seharian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saya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437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C9891-6751-47AC-8441-AE5A5C595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RUMUSAN</a:t>
            </a:r>
          </a:p>
        </p:txBody>
      </p:sp>
      <p:sp>
        <p:nvSpPr>
          <p:cNvPr id="18" name="Picture Placeholder 17" descr="picture placeholder&#10;">
            <a:extLst>
              <a:ext uri="{FF2B5EF4-FFF2-40B4-BE49-F238E27FC236}">
                <a16:creationId xmlns:a16="http://schemas.microsoft.com/office/drawing/2014/main" id="{9AFA1C3E-2C1A-484E-96AF-D6B8FD41AD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336597" y="851475"/>
            <a:ext cx="3546299" cy="2952429"/>
          </a:xfrm>
        </p:spPr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0C8121-738F-4674-914D-B3EE5ED89F5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64592" y="4224528"/>
            <a:ext cx="5931407" cy="2414016"/>
          </a:xfrm>
        </p:spPr>
        <p:txBody>
          <a:bodyPr/>
          <a:lstStyle/>
          <a:p>
            <a:pPr algn="l"/>
            <a:r>
              <a:rPr lang="en-US" sz="1400" dirty="0">
                <a:solidFill>
                  <a:srgbClr val="1F497D"/>
                </a:solidFill>
              </a:rPr>
              <a:t>TAJUK BAHAN :</a:t>
            </a:r>
          </a:p>
          <a:p>
            <a:pPr algn="l"/>
            <a:r>
              <a:rPr lang="en-US" sz="1400" dirty="0">
                <a:solidFill>
                  <a:srgbClr val="1F497D"/>
                </a:solidFill>
              </a:rPr>
              <a:t>PENGARANG :</a:t>
            </a:r>
          </a:p>
          <a:p>
            <a:pPr algn="l"/>
            <a:r>
              <a:rPr lang="en-US" sz="1400" dirty="0">
                <a:solidFill>
                  <a:srgbClr val="1F497D"/>
                </a:solidFill>
              </a:rPr>
              <a:t>JENIS BAHAN :</a:t>
            </a:r>
          </a:p>
          <a:p>
            <a:pPr algn="l"/>
            <a:r>
              <a:rPr lang="en-US" sz="1400" dirty="0">
                <a:solidFill>
                  <a:srgbClr val="1F497D"/>
                </a:solidFill>
              </a:rPr>
              <a:t>TAHUN TERBIT :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03E92E-7C10-4FDF-B7B0-BF5A5A7DC515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err="1"/>
              <a:t>Pengajaran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murni</a:t>
            </a:r>
            <a:r>
              <a:rPr lang="en-US" dirty="0"/>
              <a:t> </a:t>
            </a:r>
            <a:r>
              <a:rPr lang="en-US" dirty="0" err="1"/>
              <a:t>daripada</a:t>
            </a:r>
            <a:r>
              <a:rPr lang="en-US" dirty="0"/>
              <a:t> </a:t>
            </a:r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bacaan</a:t>
            </a:r>
            <a:r>
              <a:rPr lang="en-US" dirty="0"/>
              <a:t>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err="1">
                <a:solidFill>
                  <a:schemeClr val="tx1"/>
                </a:solidFill>
              </a:rPr>
              <a:t>Pengajaran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dapat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terapkan</a:t>
            </a:r>
            <a:r>
              <a:rPr lang="en-US" dirty="0">
                <a:solidFill>
                  <a:schemeClr val="tx1"/>
                </a:solidFill>
              </a:rPr>
              <a:t>/ </a:t>
            </a:r>
            <a:r>
              <a:rPr lang="en-US" dirty="0" err="1">
                <a:solidFill>
                  <a:schemeClr val="tx1"/>
                </a:solidFill>
              </a:rPr>
              <a:t>amalkan</a:t>
            </a:r>
            <a:r>
              <a:rPr lang="en-US" dirty="0">
                <a:solidFill>
                  <a:schemeClr val="tx1"/>
                </a:solidFill>
              </a:rPr>
              <a:t>/ </a:t>
            </a:r>
            <a:r>
              <a:rPr lang="en-US" dirty="0" err="1">
                <a:solidFill>
                  <a:schemeClr val="tx1"/>
                </a:solidFill>
              </a:rPr>
              <a:t>adalah</a:t>
            </a:r>
            <a:r>
              <a:rPr lang="en-US" dirty="0">
                <a:solidFill>
                  <a:schemeClr val="tx1"/>
                </a:solidFill>
              </a:rPr>
              <a:t> ………………………..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……………………………………………………………………………………………………………………………………………………….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Agar </a:t>
            </a:r>
            <a:r>
              <a:rPr lang="en-US" dirty="0" err="1">
                <a:solidFill>
                  <a:schemeClr val="tx1"/>
                </a:solidFill>
              </a:rPr>
              <a:t>dapat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dijadikan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teladan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kehidupan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seharian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saya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7928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C9891-6751-47AC-8441-AE5A5C595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RUMUSAN</a:t>
            </a:r>
          </a:p>
        </p:txBody>
      </p:sp>
      <p:sp>
        <p:nvSpPr>
          <p:cNvPr id="18" name="Picture Placeholder 17" descr="picture placeholder&#10;">
            <a:extLst>
              <a:ext uri="{FF2B5EF4-FFF2-40B4-BE49-F238E27FC236}">
                <a16:creationId xmlns:a16="http://schemas.microsoft.com/office/drawing/2014/main" id="{9AFA1C3E-2C1A-484E-96AF-D6B8FD41AD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336597" y="851475"/>
            <a:ext cx="3546299" cy="2952429"/>
          </a:xfrm>
        </p:spPr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0C8121-738F-4674-914D-B3EE5ED89F5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64592" y="4224528"/>
            <a:ext cx="5931407" cy="2414016"/>
          </a:xfrm>
        </p:spPr>
        <p:txBody>
          <a:bodyPr/>
          <a:lstStyle/>
          <a:p>
            <a:pPr algn="l"/>
            <a:r>
              <a:rPr lang="en-US" sz="1400" dirty="0">
                <a:solidFill>
                  <a:srgbClr val="1F497D"/>
                </a:solidFill>
              </a:rPr>
              <a:t>TAJUK BAHAN :</a:t>
            </a:r>
          </a:p>
          <a:p>
            <a:pPr algn="l"/>
            <a:r>
              <a:rPr lang="en-US" sz="1400" dirty="0">
                <a:solidFill>
                  <a:srgbClr val="1F497D"/>
                </a:solidFill>
              </a:rPr>
              <a:t>PENGARANG :</a:t>
            </a:r>
          </a:p>
          <a:p>
            <a:pPr algn="l"/>
            <a:r>
              <a:rPr lang="en-US" sz="1400" dirty="0">
                <a:solidFill>
                  <a:srgbClr val="1F497D"/>
                </a:solidFill>
              </a:rPr>
              <a:t>JENIS BAHAN :</a:t>
            </a:r>
          </a:p>
          <a:p>
            <a:pPr algn="l"/>
            <a:r>
              <a:rPr lang="en-US" sz="1400" dirty="0">
                <a:solidFill>
                  <a:srgbClr val="1F497D"/>
                </a:solidFill>
              </a:rPr>
              <a:t>TAHUN TERBIT :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03E92E-7C10-4FDF-B7B0-BF5A5A7DC515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err="1"/>
              <a:t>Pengajaran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murni</a:t>
            </a:r>
            <a:r>
              <a:rPr lang="en-US" dirty="0"/>
              <a:t> </a:t>
            </a:r>
            <a:r>
              <a:rPr lang="en-US" dirty="0" err="1"/>
              <a:t>daripada</a:t>
            </a:r>
            <a:r>
              <a:rPr lang="en-US" dirty="0"/>
              <a:t> </a:t>
            </a:r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bacaan</a:t>
            </a:r>
            <a:r>
              <a:rPr lang="en-US" dirty="0"/>
              <a:t>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err="1">
                <a:solidFill>
                  <a:schemeClr val="tx1"/>
                </a:solidFill>
              </a:rPr>
              <a:t>Pengajaran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dapat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terapkan</a:t>
            </a:r>
            <a:r>
              <a:rPr lang="en-US" dirty="0">
                <a:solidFill>
                  <a:schemeClr val="tx1"/>
                </a:solidFill>
              </a:rPr>
              <a:t>/ </a:t>
            </a:r>
            <a:r>
              <a:rPr lang="en-US" dirty="0" err="1">
                <a:solidFill>
                  <a:schemeClr val="tx1"/>
                </a:solidFill>
              </a:rPr>
              <a:t>amalkan</a:t>
            </a:r>
            <a:r>
              <a:rPr lang="en-US" dirty="0">
                <a:solidFill>
                  <a:schemeClr val="tx1"/>
                </a:solidFill>
              </a:rPr>
              <a:t>/ </a:t>
            </a:r>
            <a:r>
              <a:rPr lang="en-US" dirty="0" err="1">
                <a:solidFill>
                  <a:schemeClr val="tx1"/>
                </a:solidFill>
              </a:rPr>
              <a:t>adalah</a:t>
            </a:r>
            <a:r>
              <a:rPr lang="en-US" dirty="0">
                <a:solidFill>
                  <a:schemeClr val="tx1"/>
                </a:solidFill>
              </a:rPr>
              <a:t> ………………………..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……………………………………………………………………………………………………………………………………………………….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Agar </a:t>
            </a:r>
            <a:r>
              <a:rPr lang="en-US" dirty="0" err="1">
                <a:solidFill>
                  <a:schemeClr val="tx1"/>
                </a:solidFill>
              </a:rPr>
              <a:t>dapat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dijadikan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teladan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kehidupan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seharian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saya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463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C9891-6751-47AC-8441-AE5A5C595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RUMUSAN</a:t>
            </a:r>
          </a:p>
        </p:txBody>
      </p:sp>
      <p:sp>
        <p:nvSpPr>
          <p:cNvPr id="18" name="Picture Placeholder 17" descr="picture placeholder&#10;">
            <a:extLst>
              <a:ext uri="{FF2B5EF4-FFF2-40B4-BE49-F238E27FC236}">
                <a16:creationId xmlns:a16="http://schemas.microsoft.com/office/drawing/2014/main" id="{9AFA1C3E-2C1A-484E-96AF-D6B8FD41AD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336597" y="851475"/>
            <a:ext cx="3546299" cy="2952429"/>
          </a:xfrm>
        </p:spPr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0C8121-738F-4674-914D-B3EE5ED89F5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64592" y="4224528"/>
            <a:ext cx="5931407" cy="2414016"/>
          </a:xfrm>
        </p:spPr>
        <p:txBody>
          <a:bodyPr/>
          <a:lstStyle/>
          <a:p>
            <a:pPr algn="l"/>
            <a:r>
              <a:rPr lang="en-US" sz="1400" dirty="0">
                <a:solidFill>
                  <a:srgbClr val="1F497D"/>
                </a:solidFill>
              </a:rPr>
              <a:t>TAJUK BAHAN :</a:t>
            </a:r>
          </a:p>
          <a:p>
            <a:pPr algn="l"/>
            <a:r>
              <a:rPr lang="en-US" sz="1400" dirty="0">
                <a:solidFill>
                  <a:srgbClr val="1F497D"/>
                </a:solidFill>
              </a:rPr>
              <a:t>PENGARANG :</a:t>
            </a:r>
          </a:p>
          <a:p>
            <a:pPr algn="l"/>
            <a:r>
              <a:rPr lang="en-US" sz="1400" dirty="0">
                <a:solidFill>
                  <a:srgbClr val="1F497D"/>
                </a:solidFill>
              </a:rPr>
              <a:t>JENIS BAHAN :</a:t>
            </a:r>
          </a:p>
          <a:p>
            <a:pPr algn="l"/>
            <a:r>
              <a:rPr lang="en-US" sz="1400" dirty="0">
                <a:solidFill>
                  <a:srgbClr val="1F497D"/>
                </a:solidFill>
              </a:rPr>
              <a:t>TAHUN TERBIT :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03E92E-7C10-4FDF-B7B0-BF5A5A7DC515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err="1"/>
              <a:t>Pengajaran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murni</a:t>
            </a:r>
            <a:r>
              <a:rPr lang="en-US" dirty="0"/>
              <a:t> </a:t>
            </a:r>
            <a:r>
              <a:rPr lang="en-US" dirty="0" err="1"/>
              <a:t>daripada</a:t>
            </a:r>
            <a:r>
              <a:rPr lang="en-US" dirty="0"/>
              <a:t> </a:t>
            </a:r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bacaan</a:t>
            </a:r>
            <a:r>
              <a:rPr lang="en-US" dirty="0"/>
              <a:t>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err="1">
                <a:solidFill>
                  <a:schemeClr val="tx1"/>
                </a:solidFill>
              </a:rPr>
              <a:t>Pengajaran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dapat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terapkan</a:t>
            </a:r>
            <a:r>
              <a:rPr lang="en-US" dirty="0">
                <a:solidFill>
                  <a:schemeClr val="tx1"/>
                </a:solidFill>
              </a:rPr>
              <a:t>/ </a:t>
            </a:r>
            <a:r>
              <a:rPr lang="en-US" dirty="0" err="1">
                <a:solidFill>
                  <a:schemeClr val="tx1"/>
                </a:solidFill>
              </a:rPr>
              <a:t>amalkan</a:t>
            </a:r>
            <a:r>
              <a:rPr lang="en-US" dirty="0">
                <a:solidFill>
                  <a:schemeClr val="tx1"/>
                </a:solidFill>
              </a:rPr>
              <a:t>/ </a:t>
            </a:r>
            <a:r>
              <a:rPr lang="en-US" dirty="0" err="1">
                <a:solidFill>
                  <a:schemeClr val="tx1"/>
                </a:solidFill>
              </a:rPr>
              <a:t>adalah</a:t>
            </a:r>
            <a:r>
              <a:rPr lang="en-US" dirty="0">
                <a:solidFill>
                  <a:schemeClr val="tx1"/>
                </a:solidFill>
              </a:rPr>
              <a:t> ………………………..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……………………………………………………………………………………………………………………………………………………….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Agar </a:t>
            </a:r>
            <a:r>
              <a:rPr lang="en-US" dirty="0" err="1">
                <a:solidFill>
                  <a:schemeClr val="tx1"/>
                </a:solidFill>
              </a:rPr>
              <a:t>dapat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dijadikan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teladan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kehidupan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seharian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saya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4516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F28594-E3E7-4921-BB26-C93A4252F5E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/>
              <a:t>BANGSA MEMBACA, BANGSA BERJAYA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CAE2CE-F5D8-4BB6-A52B-9737F0CA11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79905" y="4072687"/>
            <a:ext cx="6831673" cy="1086237"/>
          </a:xfrm>
        </p:spPr>
        <p:txBody>
          <a:bodyPr/>
          <a:lstStyle/>
          <a:p>
            <a:r>
              <a:rPr lang="en-US" dirty="0"/>
              <a:t>PROGRAM BACA BESTARI </a:t>
            </a:r>
          </a:p>
          <a:p>
            <a:r>
              <a:rPr lang="en-US" dirty="0"/>
              <a:t>MAKTAB RENDAH SAINS MARA, MERSING</a:t>
            </a:r>
          </a:p>
        </p:txBody>
      </p:sp>
    </p:spTree>
    <p:extLst>
      <p:ext uri="{BB962C8B-B14F-4D97-AF65-F5344CB8AC3E}">
        <p14:creationId xmlns:p14="http://schemas.microsoft.com/office/powerpoint/2010/main" val="3424638009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ustom 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76923C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9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f22874644_win32_fixed" id="{558D5976-FB30-4A95-BB80-CA116B0EB176}" vid="{E687FBBE-46FC-480B-AF08-1C12C660A1C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4" ma:contentTypeDescription="Create a new document." ma:contentTypeScope="" ma:versionID="2d714a3296df14eba7a100bb665443ca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49549bf45bfbbfb6cffed527380e77e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3E2FB8F-FBDB-405A-A6AC-9CF7C859199D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7FC2BBCC-A5B7-4DDE-8795-98160FD34D4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5BF0FE3-3D8D-448F-9BC3-1FD016A8591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Trading cards</Template>
  <TotalTime>20</TotalTime>
  <Words>257</Words>
  <Application>Microsoft Office PowerPoint</Application>
  <PresentationFormat>Widescreen</PresentationFormat>
  <Paragraphs>63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Franklin Gothic Book</vt:lpstr>
      <vt:lpstr>Impact</vt:lpstr>
      <vt:lpstr>Symbol</vt:lpstr>
      <vt:lpstr>Crop</vt:lpstr>
      <vt:lpstr>PROGRAM BACA BESTARI MRSM MERSING</vt:lpstr>
      <vt:lpstr>RUMUSAN</vt:lpstr>
      <vt:lpstr>RUMUSAN</vt:lpstr>
      <vt:lpstr>RUMUSAN</vt:lpstr>
      <vt:lpstr>RUMUSAN</vt:lpstr>
      <vt:lpstr>RUMUSAN</vt:lpstr>
      <vt:lpstr>BANGSA MEMBACA, BANGSA BERJAYA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BACA BESTARI MRSM MERSING</dc:title>
  <dc:creator>daliza binti dason</dc:creator>
  <cp:lastModifiedBy>daliza binti dason</cp:lastModifiedBy>
  <cp:revision>3</cp:revision>
  <dcterms:created xsi:type="dcterms:W3CDTF">2023-03-02T14:05:21Z</dcterms:created>
  <dcterms:modified xsi:type="dcterms:W3CDTF">2023-03-02T14:25:22Z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