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handoutMasterIdLst>
    <p:handoutMasterId r:id="rId12"/>
  </p:handoutMasterIdLst>
  <p:sldIdLst>
    <p:sldId id="259" r:id="rId5"/>
    <p:sldId id="261" r:id="rId6"/>
    <p:sldId id="264" r:id="rId7"/>
    <p:sldId id="265" r:id="rId8"/>
    <p:sldId id="266" r:id="rId9"/>
    <p:sldId id="267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97D"/>
    <a:srgbClr val="EFED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06799F8-075E-4A3A-A7F6-7FBC6576F1A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8" autoAdjust="0"/>
    <p:restoredTop sz="94712" autoAdjust="0"/>
  </p:normalViewPr>
  <p:slideViewPr>
    <p:cSldViewPr snapToGrid="0">
      <p:cViewPr varScale="1">
        <p:scale>
          <a:sx n="53" d="100"/>
          <a:sy n="53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2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47F476-161E-4A04-A0FB-965A0EEB438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2E49AB-875B-42C8-941C-0DE0DBD2D3F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6B955-9ABA-47D4-BA0F-43D209E6DE06}" type="datetimeFigureOut">
              <a:rPr lang="en-US" smtClean="0"/>
              <a:t>3/2/2023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EFBA4A-EC84-4A1C-951D-F76333FEEC6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085306-E124-4DA3-9455-10E28A78FE3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FAA0D8-202C-4D3D-887A-429ECB6FFB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4069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15128" y="1397977"/>
            <a:ext cx="8361229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4475023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3/2/2023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887674" y="726883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012958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3/2/2023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8391654" y="1873024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8152968" y="1752327"/>
            <a:ext cx="3152309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40073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3/2/2023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57254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3/2/2023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60471" y="2297695"/>
            <a:ext cx="9071059" cy="2767600"/>
          </a:xfrm>
        </p:spPr>
        <p:txBody>
          <a:bodyPr anchor="ctr"/>
          <a:lstStyle>
            <a:lvl1pPr marL="0" indent="0" algn="ctr">
              <a:buNone/>
              <a:defRPr sz="60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6103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3/2/2023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990140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870090" y="709300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5791174" y="457175"/>
            <a:ext cx="609651" cy="1219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97977" y="1151796"/>
            <a:ext cx="9504485" cy="3007447"/>
          </a:xfrm>
        </p:spPr>
        <p:txBody>
          <a:bodyPr anchor="ctr" anchorCtr="0">
            <a:noAutofit/>
          </a:bodyPr>
          <a:lstStyle>
            <a:lvl1pPr algn="ctr">
              <a:defRPr sz="660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7977" y="4897053"/>
            <a:ext cx="950448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3/2/2023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8549910" y="1820273"/>
            <a:ext cx="2772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752858" y="609652"/>
            <a:ext cx="3152309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8286317" y="1685653"/>
            <a:ext cx="3152309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335029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685800"/>
            <a:ext cx="9601200" cy="720213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84671"/>
            <a:ext cx="9601200" cy="438272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3/2/2023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465008" y="1445344"/>
            <a:ext cx="9468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9941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7040199" y="564425"/>
            <a:ext cx="4356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3/2/2023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45761" y="670570"/>
            <a:ext cx="4151312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747294" y="5188236"/>
            <a:ext cx="4858459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530352" indent="0" algn="ctr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2pPr>
            <a:lvl3pPr marL="9875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1444752" indent="0" algn="ctr">
              <a:buNone/>
              <a:defRPr sz="1600">
                <a:solidFill>
                  <a:schemeClr val="tx2">
                    <a:lumMod val="50000"/>
                  </a:schemeClr>
                </a:solidFill>
              </a:defRPr>
            </a:lvl4pPr>
            <a:lvl5pPr marL="1901952" indent="0" algn="ctr">
              <a:buNone/>
              <a:defRPr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80844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6581723" y="404614"/>
            <a:ext cx="5191176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6096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586246" y="400665"/>
            <a:ext cx="4858460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246" y="2113935"/>
            <a:ext cx="4858460" cy="4247186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100"/>
              </a:spcAft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86246" y="6443554"/>
            <a:ext cx="132432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3/2/2023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25377" y="6453386"/>
            <a:ext cx="26193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87939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024000" y="0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6927" y="335049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5085711" y="33029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522817" y="1476927"/>
            <a:ext cx="4032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5081769" y="1482001"/>
            <a:ext cx="410929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5360" y="518474"/>
            <a:ext cx="4910394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8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8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6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4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Click to 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6602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507591" y="5289755"/>
            <a:ext cx="5270049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3/2/2023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6245" y="668595"/>
            <a:ext cx="4646651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70275" y="5352418"/>
            <a:ext cx="5148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1pPr>
            <a:lvl2pPr marL="530352" indent="0" algn="ctr">
              <a:buFont typeface="Arial" panose="020B0604020202020204" pitchFamily="34" charset="0"/>
              <a:buNone/>
              <a:defRPr sz="1800">
                <a:solidFill>
                  <a:schemeClr val="accent3"/>
                </a:solidFill>
              </a:defRPr>
            </a:lvl2pPr>
            <a:lvl3pPr marL="9875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3pPr>
            <a:lvl4pPr marL="1444752" indent="0" algn="ctr">
              <a:buFont typeface="Arial" panose="020B0604020202020204" pitchFamily="34" charset="0"/>
              <a:buNone/>
              <a:defRPr sz="1600">
                <a:solidFill>
                  <a:schemeClr val="accent3"/>
                </a:solidFill>
              </a:defRPr>
            </a:lvl4pPr>
            <a:lvl5pPr marL="1901952" indent="0" algn="ctr">
              <a:buFont typeface="Arial" panose="020B0604020202020204" pitchFamily="34" charset="0"/>
              <a:buNone/>
              <a:defRPr sz="140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82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6234898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507591" y="409286"/>
            <a:ext cx="5270049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930776" y="477366"/>
            <a:ext cx="4644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0775" y="1966451"/>
            <a:ext cx="4644001" cy="4388615"/>
          </a:xfrm>
        </p:spPr>
        <p:txBody>
          <a:bodyPr/>
          <a:lstStyle>
            <a:lvl1pPr marL="285750" indent="-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07591" y="6453386"/>
            <a:ext cx="120457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3/2/2023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396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6234897" y="-376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6845770" y="372071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11058438" y="5819525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06246" y="668595"/>
            <a:ext cx="4646651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11021316" y="361496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6865431" y="5819524"/>
            <a:ext cx="625971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7118556" y="1789472"/>
            <a:ext cx="4284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78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3/2/2023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8532326" y="1820272"/>
            <a:ext cx="2772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8286318" y="1685652"/>
            <a:ext cx="3152309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592144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3/2/2023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9688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622095" y="0"/>
            <a:ext cx="144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3/2/2023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144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5630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0" r:id="rId2"/>
    <p:sldLayoutId id="2147483662" r:id="rId3"/>
    <p:sldLayoutId id="2147483668" r:id="rId4"/>
    <p:sldLayoutId id="2147483671" r:id="rId5"/>
    <p:sldLayoutId id="2147483669" r:id="rId6"/>
    <p:sldLayoutId id="2147483672" r:id="rId7"/>
    <p:sldLayoutId id="2147483663" r:id="rId8"/>
    <p:sldLayoutId id="2147483664" r:id="rId9"/>
    <p:sldLayoutId id="2147483665" r:id="rId10"/>
    <p:sldLayoutId id="2147483666" r:id="rId11"/>
    <p:sldLayoutId id="2147483673" r:id="rId12"/>
    <p:sldLayoutId id="2147483667" r:id="rId13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8732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4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304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787652" indent="-34290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187702" indent="-285750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AF4B2-1DB7-414F-A4A4-4F72BEAFA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246" y="952731"/>
            <a:ext cx="4858460" cy="1428136"/>
          </a:xfrm>
        </p:spPr>
        <p:txBody>
          <a:bodyPr/>
          <a:lstStyle/>
          <a:p>
            <a:r>
              <a:rPr lang="en-US" sz="3200" dirty="0"/>
              <a:t>PROGRAM BACA BESTARI MRSM MERSING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A3B9A3-E4C7-4E87-9EAE-EBDC28D24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6246" y="2312990"/>
            <a:ext cx="4858460" cy="424718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Program Baca </a:t>
            </a:r>
            <a:r>
              <a:rPr lang="en-US" dirty="0" err="1"/>
              <a:t>Bestari</a:t>
            </a:r>
            <a:r>
              <a:rPr lang="en-US" dirty="0"/>
              <a:t>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:</a:t>
            </a:r>
          </a:p>
          <a:p>
            <a:pPr marL="0" indent="0">
              <a:buNone/>
            </a:pPr>
            <a:endParaRPr lang="en-US" dirty="0"/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Blip>
                <a:blip r:embed="rId2"/>
              </a:buBlip>
              <a:tabLst>
                <a:tab pos="773430" algn="l"/>
              </a:tabLst>
            </a:pPr>
            <a:r>
              <a:rPr lang="en-MY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Meningkatkan</a:t>
            </a:r>
            <a:r>
              <a:rPr lang="en-MY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MY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kesedaran</a:t>
            </a:r>
            <a:r>
              <a:rPr lang="en-MY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MY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tentang</a:t>
            </a:r>
            <a:r>
              <a:rPr lang="en-MY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MY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kepentingan</a:t>
            </a:r>
            <a:r>
              <a:rPr lang="en-MY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MY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budaya</a:t>
            </a:r>
            <a:r>
              <a:rPr lang="en-MY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MY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membaca</a:t>
            </a:r>
            <a:r>
              <a:rPr lang="en-MY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MY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Blip>
                <a:blip r:embed="rId2"/>
              </a:buBlip>
              <a:tabLst>
                <a:tab pos="773430" algn="l"/>
              </a:tabLst>
            </a:pPr>
            <a:r>
              <a:rPr lang="en-MY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Meningkatkan</a:t>
            </a:r>
            <a:r>
              <a:rPr lang="en-MY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MY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kemahiran</a:t>
            </a:r>
            <a:r>
              <a:rPr lang="en-MY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MY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mencari</a:t>
            </a:r>
            <a:r>
              <a:rPr lang="en-MY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MY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maklumat</a:t>
            </a:r>
            <a:r>
              <a:rPr lang="en-MY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MY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Blip>
                <a:blip r:embed="rId2"/>
              </a:buBlip>
              <a:tabLst>
                <a:tab pos="773430" algn="l"/>
              </a:tabLst>
            </a:pPr>
            <a:r>
              <a:rPr lang="en-MY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Mengalakkan</a:t>
            </a:r>
            <a:r>
              <a:rPr lang="en-MY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MY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pembelajaran</a:t>
            </a:r>
            <a:r>
              <a:rPr lang="en-MY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MY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sepanjang</a:t>
            </a:r>
            <a:r>
              <a:rPr lang="en-MY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MY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hayat</a:t>
            </a:r>
            <a:r>
              <a:rPr lang="en-MY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MY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cintakan</a:t>
            </a:r>
            <a:r>
              <a:rPr lang="en-MY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MY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ilmu</a:t>
            </a:r>
            <a:r>
              <a:rPr lang="en-MY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MY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Blip>
                <a:blip r:embed="rId2"/>
              </a:buBlip>
              <a:tabLst>
                <a:tab pos="773430" algn="l"/>
              </a:tabLst>
            </a:pPr>
            <a:r>
              <a:rPr lang="en-MY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Membantu</a:t>
            </a:r>
            <a:r>
              <a:rPr lang="en-MY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MY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MY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MY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Pentaksiran</a:t>
            </a:r>
            <a:r>
              <a:rPr lang="en-MY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MY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Aktiviti</a:t>
            </a:r>
            <a:r>
              <a:rPr lang="en-MY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MY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Jasmani</a:t>
            </a:r>
            <a:r>
              <a:rPr lang="en-MY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MY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Sukan</a:t>
            </a:r>
            <a:r>
              <a:rPr lang="en-MY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MY" sz="18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Kokurikulum</a:t>
            </a:r>
            <a:r>
              <a:rPr lang="en-MY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(PAJSK)</a:t>
            </a:r>
            <a:endParaRPr lang="en-MY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5" name="Picture Placeholder 74" descr="picture placeholder">
            <a:extLst>
              <a:ext uri="{FF2B5EF4-FFF2-40B4-BE49-F238E27FC236}">
                <a16:creationId xmlns:a16="http://schemas.microsoft.com/office/drawing/2014/main" id="{3062EC51-7422-4BBB-841D-2D537BB44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626095" y="1218797"/>
            <a:ext cx="3158913" cy="3217786"/>
          </a:xfrm>
        </p:spPr>
      </p:sp>
      <p:sp>
        <p:nvSpPr>
          <p:cNvPr id="33" name="Content Placeholder 32">
            <a:extLst>
              <a:ext uri="{FF2B5EF4-FFF2-40B4-BE49-F238E27FC236}">
                <a16:creationId xmlns:a16="http://schemas.microsoft.com/office/drawing/2014/main" id="{D952927E-AEC4-40FF-ABBD-2A3BE13F3061}"/>
              </a:ext>
            </a:extLst>
          </p:cNvPr>
          <p:cNvSpPr>
            <a:spLocks noGrp="1"/>
          </p:cNvSpPr>
          <p:nvPr>
            <p:ph sz="quarter" idx="15"/>
          </p:nvPr>
        </p:nvSpPr>
        <p:spPr/>
        <p:txBody>
          <a:bodyPr/>
          <a:lstStyle/>
          <a:p>
            <a:pPr algn="l"/>
            <a:r>
              <a:rPr lang="en-US" sz="1400" dirty="0"/>
              <a:t>NAMA :</a:t>
            </a:r>
          </a:p>
          <a:p>
            <a:pPr algn="l"/>
            <a:r>
              <a:rPr lang="en-US" sz="1400" dirty="0"/>
              <a:t>NO. MAKTAB :</a:t>
            </a:r>
          </a:p>
          <a:p>
            <a:pPr algn="l"/>
            <a:r>
              <a:rPr lang="en-US" sz="1400"/>
              <a:t>HOMEROOM : IBU SAFURA </a:t>
            </a:r>
            <a:endParaRPr lang="en-US" sz="1400" dirty="0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A0EE44DD-C5EF-425A-67C2-F4C37F81CB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3518" y="157650"/>
            <a:ext cx="1185882" cy="971049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BD7D6EEE-B36E-E331-42FD-D74F9C9F3E0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8633" t="16363" r="8271" b="24873"/>
          <a:stretch/>
        </p:blipFill>
        <p:spPr>
          <a:xfrm>
            <a:off x="2900490" y="-28428"/>
            <a:ext cx="1549405" cy="124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69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C9891-6751-47AC-8441-AE5A5C595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RUMUSAN</a:t>
            </a:r>
          </a:p>
        </p:txBody>
      </p:sp>
      <p:sp>
        <p:nvSpPr>
          <p:cNvPr id="18" name="Picture Placeholder 17" descr="picture placeholder&#10;">
            <a:extLst>
              <a:ext uri="{FF2B5EF4-FFF2-40B4-BE49-F238E27FC236}">
                <a16:creationId xmlns:a16="http://schemas.microsoft.com/office/drawing/2014/main" id="{9AFA1C3E-2C1A-484E-96AF-D6B8FD41AD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36597" y="851475"/>
            <a:ext cx="3546299" cy="2952429"/>
          </a:xfrm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0C8121-738F-4674-914D-B3EE5ED89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4592" y="4224528"/>
            <a:ext cx="5931407" cy="2414016"/>
          </a:xfrm>
        </p:spPr>
        <p:txBody>
          <a:bodyPr/>
          <a:lstStyle/>
          <a:p>
            <a:pPr algn="l"/>
            <a:r>
              <a:rPr lang="en-US" sz="1400" dirty="0">
                <a:solidFill>
                  <a:srgbClr val="1F497D"/>
                </a:solidFill>
              </a:rPr>
              <a:t>TAJUK BAHAN :</a:t>
            </a:r>
          </a:p>
          <a:p>
            <a:pPr algn="l"/>
            <a:r>
              <a:rPr lang="en-US" sz="1400" dirty="0">
                <a:solidFill>
                  <a:srgbClr val="1F497D"/>
                </a:solidFill>
              </a:rPr>
              <a:t>PENGARANG :</a:t>
            </a:r>
          </a:p>
          <a:p>
            <a:pPr algn="l"/>
            <a:r>
              <a:rPr lang="en-US" sz="1400" dirty="0">
                <a:solidFill>
                  <a:srgbClr val="1F497D"/>
                </a:solidFill>
              </a:rPr>
              <a:t>JENIS BAHAN :</a:t>
            </a:r>
          </a:p>
          <a:p>
            <a:pPr algn="l"/>
            <a:r>
              <a:rPr lang="en-US" sz="1400" dirty="0">
                <a:solidFill>
                  <a:srgbClr val="1F497D"/>
                </a:solidFill>
              </a:rPr>
              <a:t>TAHUN TERBIT :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03E92E-7C10-4FDF-B7B0-BF5A5A7DC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/>
              <a:t>Pengajaran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bacaan</a:t>
            </a:r>
            <a:r>
              <a:rPr lang="en-US" dirty="0"/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Pengajaran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terapkan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err="1">
                <a:solidFill>
                  <a:schemeClr val="tx1"/>
                </a:solidFill>
              </a:rPr>
              <a:t>amalkan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………………………..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Agar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dijadikan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teladan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kehidupan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seharian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saya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891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C9891-6751-47AC-8441-AE5A5C595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RUMUSAN</a:t>
            </a:r>
          </a:p>
        </p:txBody>
      </p:sp>
      <p:sp>
        <p:nvSpPr>
          <p:cNvPr id="18" name="Picture Placeholder 17" descr="picture placeholder&#10;">
            <a:extLst>
              <a:ext uri="{FF2B5EF4-FFF2-40B4-BE49-F238E27FC236}">
                <a16:creationId xmlns:a16="http://schemas.microsoft.com/office/drawing/2014/main" id="{9AFA1C3E-2C1A-484E-96AF-D6B8FD41AD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36597" y="851475"/>
            <a:ext cx="3546299" cy="2952429"/>
          </a:xfrm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0C8121-738F-4674-914D-B3EE5ED89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4592" y="4224528"/>
            <a:ext cx="5931407" cy="2414016"/>
          </a:xfrm>
        </p:spPr>
        <p:txBody>
          <a:bodyPr/>
          <a:lstStyle/>
          <a:p>
            <a:pPr algn="l"/>
            <a:r>
              <a:rPr lang="en-US" sz="1400" dirty="0">
                <a:solidFill>
                  <a:srgbClr val="1F497D"/>
                </a:solidFill>
              </a:rPr>
              <a:t>TAJUK BAHAN :</a:t>
            </a:r>
          </a:p>
          <a:p>
            <a:pPr algn="l"/>
            <a:r>
              <a:rPr lang="en-US" sz="1400" dirty="0">
                <a:solidFill>
                  <a:srgbClr val="1F497D"/>
                </a:solidFill>
              </a:rPr>
              <a:t>PENGARANG :</a:t>
            </a:r>
          </a:p>
          <a:p>
            <a:pPr algn="l"/>
            <a:r>
              <a:rPr lang="en-US" sz="1400" dirty="0">
                <a:solidFill>
                  <a:srgbClr val="1F497D"/>
                </a:solidFill>
              </a:rPr>
              <a:t>JENIS BAHAN :</a:t>
            </a:r>
          </a:p>
          <a:p>
            <a:pPr algn="l"/>
            <a:r>
              <a:rPr lang="en-US" sz="1400" dirty="0">
                <a:solidFill>
                  <a:srgbClr val="1F497D"/>
                </a:solidFill>
              </a:rPr>
              <a:t>TAHUN TERBIT :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03E92E-7C10-4FDF-B7B0-BF5A5A7DC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/>
              <a:t>Pengajaran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bacaan</a:t>
            </a:r>
            <a:r>
              <a:rPr lang="en-US" dirty="0"/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Pengajaran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terapkan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err="1">
                <a:solidFill>
                  <a:schemeClr val="tx1"/>
                </a:solidFill>
              </a:rPr>
              <a:t>amalkan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………………………..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Agar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dijadikan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teladan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kehidupan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seharian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saya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437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C9891-6751-47AC-8441-AE5A5C595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RUMUSAN</a:t>
            </a:r>
          </a:p>
        </p:txBody>
      </p:sp>
      <p:sp>
        <p:nvSpPr>
          <p:cNvPr id="18" name="Picture Placeholder 17" descr="picture placeholder&#10;">
            <a:extLst>
              <a:ext uri="{FF2B5EF4-FFF2-40B4-BE49-F238E27FC236}">
                <a16:creationId xmlns:a16="http://schemas.microsoft.com/office/drawing/2014/main" id="{9AFA1C3E-2C1A-484E-96AF-D6B8FD41AD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36597" y="851475"/>
            <a:ext cx="3546299" cy="2952429"/>
          </a:xfrm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0C8121-738F-4674-914D-B3EE5ED89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4592" y="4224528"/>
            <a:ext cx="5931407" cy="2414016"/>
          </a:xfrm>
        </p:spPr>
        <p:txBody>
          <a:bodyPr/>
          <a:lstStyle/>
          <a:p>
            <a:pPr algn="l"/>
            <a:r>
              <a:rPr lang="en-US" sz="1400" dirty="0">
                <a:solidFill>
                  <a:srgbClr val="1F497D"/>
                </a:solidFill>
              </a:rPr>
              <a:t>TAJUK BAHAN :</a:t>
            </a:r>
          </a:p>
          <a:p>
            <a:pPr algn="l"/>
            <a:r>
              <a:rPr lang="en-US" sz="1400" dirty="0">
                <a:solidFill>
                  <a:srgbClr val="1F497D"/>
                </a:solidFill>
              </a:rPr>
              <a:t>PENGARANG :</a:t>
            </a:r>
          </a:p>
          <a:p>
            <a:pPr algn="l"/>
            <a:r>
              <a:rPr lang="en-US" sz="1400" dirty="0">
                <a:solidFill>
                  <a:srgbClr val="1F497D"/>
                </a:solidFill>
              </a:rPr>
              <a:t>JENIS BAHAN :</a:t>
            </a:r>
          </a:p>
          <a:p>
            <a:pPr algn="l"/>
            <a:r>
              <a:rPr lang="en-US" sz="1400" dirty="0">
                <a:solidFill>
                  <a:srgbClr val="1F497D"/>
                </a:solidFill>
              </a:rPr>
              <a:t>TAHUN TERBIT :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03E92E-7C10-4FDF-B7B0-BF5A5A7DC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/>
              <a:t>Pengajaran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bacaan</a:t>
            </a:r>
            <a:r>
              <a:rPr lang="en-US" dirty="0"/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Pengajaran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terapkan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err="1">
                <a:solidFill>
                  <a:schemeClr val="tx1"/>
                </a:solidFill>
              </a:rPr>
              <a:t>amalkan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………………………..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Agar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dijadikan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teladan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kehidupan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seharian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saya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928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C9891-6751-47AC-8441-AE5A5C595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RUMUSAN</a:t>
            </a:r>
          </a:p>
        </p:txBody>
      </p:sp>
      <p:sp>
        <p:nvSpPr>
          <p:cNvPr id="18" name="Picture Placeholder 17" descr="picture placeholder&#10;">
            <a:extLst>
              <a:ext uri="{FF2B5EF4-FFF2-40B4-BE49-F238E27FC236}">
                <a16:creationId xmlns:a16="http://schemas.microsoft.com/office/drawing/2014/main" id="{9AFA1C3E-2C1A-484E-96AF-D6B8FD41AD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36597" y="851475"/>
            <a:ext cx="3546299" cy="2952429"/>
          </a:xfrm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0C8121-738F-4674-914D-B3EE5ED89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4592" y="4224528"/>
            <a:ext cx="5931407" cy="2414016"/>
          </a:xfrm>
        </p:spPr>
        <p:txBody>
          <a:bodyPr/>
          <a:lstStyle/>
          <a:p>
            <a:pPr algn="l"/>
            <a:r>
              <a:rPr lang="en-US" sz="1400" dirty="0">
                <a:solidFill>
                  <a:srgbClr val="1F497D"/>
                </a:solidFill>
              </a:rPr>
              <a:t>TAJUK BAHAN :</a:t>
            </a:r>
          </a:p>
          <a:p>
            <a:pPr algn="l"/>
            <a:r>
              <a:rPr lang="en-US" sz="1400" dirty="0">
                <a:solidFill>
                  <a:srgbClr val="1F497D"/>
                </a:solidFill>
              </a:rPr>
              <a:t>PENGARANG :</a:t>
            </a:r>
          </a:p>
          <a:p>
            <a:pPr algn="l"/>
            <a:r>
              <a:rPr lang="en-US" sz="1400" dirty="0">
                <a:solidFill>
                  <a:srgbClr val="1F497D"/>
                </a:solidFill>
              </a:rPr>
              <a:t>JENIS BAHAN :</a:t>
            </a:r>
          </a:p>
          <a:p>
            <a:pPr algn="l"/>
            <a:r>
              <a:rPr lang="en-US" sz="1400" dirty="0">
                <a:solidFill>
                  <a:srgbClr val="1F497D"/>
                </a:solidFill>
              </a:rPr>
              <a:t>TAHUN TERBIT :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03E92E-7C10-4FDF-B7B0-BF5A5A7DC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/>
              <a:t>Pengajaran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bacaan</a:t>
            </a:r>
            <a:r>
              <a:rPr lang="en-US" dirty="0"/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Pengajaran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terapkan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err="1">
                <a:solidFill>
                  <a:schemeClr val="tx1"/>
                </a:solidFill>
              </a:rPr>
              <a:t>amalkan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………………………..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Agar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dijadikan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teladan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kehidupan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seharian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saya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463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C9891-6751-47AC-8441-AE5A5C595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RUMUSAN</a:t>
            </a:r>
          </a:p>
        </p:txBody>
      </p:sp>
      <p:sp>
        <p:nvSpPr>
          <p:cNvPr id="18" name="Picture Placeholder 17" descr="picture placeholder&#10;">
            <a:extLst>
              <a:ext uri="{FF2B5EF4-FFF2-40B4-BE49-F238E27FC236}">
                <a16:creationId xmlns:a16="http://schemas.microsoft.com/office/drawing/2014/main" id="{9AFA1C3E-2C1A-484E-96AF-D6B8FD41AD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36597" y="851475"/>
            <a:ext cx="3546299" cy="2952429"/>
          </a:xfrm>
        </p:spPr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0C8121-738F-4674-914D-B3EE5ED89F5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64592" y="4224528"/>
            <a:ext cx="5931407" cy="2414016"/>
          </a:xfrm>
        </p:spPr>
        <p:txBody>
          <a:bodyPr/>
          <a:lstStyle/>
          <a:p>
            <a:pPr algn="l"/>
            <a:r>
              <a:rPr lang="en-US" sz="1400" dirty="0">
                <a:solidFill>
                  <a:srgbClr val="1F497D"/>
                </a:solidFill>
              </a:rPr>
              <a:t>TAJUK BAHAN :</a:t>
            </a:r>
          </a:p>
          <a:p>
            <a:pPr algn="l"/>
            <a:r>
              <a:rPr lang="en-US" sz="1400" dirty="0">
                <a:solidFill>
                  <a:srgbClr val="1F497D"/>
                </a:solidFill>
              </a:rPr>
              <a:t>PENGARANG :</a:t>
            </a:r>
          </a:p>
          <a:p>
            <a:pPr algn="l"/>
            <a:r>
              <a:rPr lang="en-US" sz="1400" dirty="0">
                <a:solidFill>
                  <a:srgbClr val="1F497D"/>
                </a:solidFill>
              </a:rPr>
              <a:t>JENIS BAHAN :</a:t>
            </a:r>
          </a:p>
          <a:p>
            <a:pPr algn="l"/>
            <a:r>
              <a:rPr lang="en-US" sz="1400" dirty="0">
                <a:solidFill>
                  <a:srgbClr val="1F497D"/>
                </a:solidFill>
              </a:rPr>
              <a:t>TAHUN TERBIT :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03E92E-7C10-4FDF-B7B0-BF5A5A7DC515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/>
              <a:t>Pengajaran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bacaan</a:t>
            </a:r>
            <a:r>
              <a:rPr lang="en-US" dirty="0"/>
              <a:t>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Pengajaran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terapkan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err="1">
                <a:solidFill>
                  <a:schemeClr val="tx1"/>
                </a:solidFill>
              </a:rPr>
              <a:t>amalkan</a:t>
            </a:r>
            <a:r>
              <a:rPr lang="en-US" dirty="0">
                <a:solidFill>
                  <a:schemeClr val="tx1"/>
                </a:solidFill>
              </a:rPr>
              <a:t>/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………………………..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……………………………………………………………………………………………………………………………………………………….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Agar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dijadikan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teladan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kehidupan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seharian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saya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1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28594-E3E7-4921-BB26-C93A4252F5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cap="none" dirty="0"/>
              <a:t>BANGSA MEMBACA, BANGSA BERJAYA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AE2CE-F5D8-4BB6-A52B-9737F0CA11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4072687"/>
            <a:ext cx="6831673" cy="1086237"/>
          </a:xfrm>
        </p:spPr>
        <p:txBody>
          <a:bodyPr/>
          <a:lstStyle/>
          <a:p>
            <a:r>
              <a:rPr lang="en-US" dirty="0"/>
              <a:t>PROGRAM BACA BESTARI </a:t>
            </a:r>
          </a:p>
          <a:p>
            <a:r>
              <a:rPr lang="en-US" dirty="0"/>
              <a:t>MAKTAB RENDAH SAINS MARA, MERSING</a:t>
            </a:r>
          </a:p>
        </p:txBody>
      </p:sp>
    </p:spTree>
    <p:extLst>
      <p:ext uri="{BB962C8B-B14F-4D97-AF65-F5344CB8AC3E}">
        <p14:creationId xmlns:p14="http://schemas.microsoft.com/office/powerpoint/2010/main" val="342463800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win32_fixed" id="{558D5976-FB30-4A95-BB80-CA116B0EB176}" vid="{E687FBBE-46FC-480B-AF08-1C12C660A1C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4" ma:contentTypeDescription="Create a new document." ma:contentTypeScope="" ma:versionID="2d714a3296df14eba7a100bb665443ca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49549bf45bfbbfb6cffed527380e77e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3E2FB8F-FBDB-405A-A6AC-9CF7C859199D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7FC2BBCC-A5B7-4DDE-8795-98160FD34D4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BF0FE3-3D8D-448F-9BC3-1FD016A859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Trading cards</Template>
  <TotalTime>20</TotalTime>
  <Words>257</Words>
  <Application>Microsoft Office PowerPoint</Application>
  <PresentationFormat>Widescreen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Franklin Gothic Book</vt:lpstr>
      <vt:lpstr>Impact</vt:lpstr>
      <vt:lpstr>Symbol</vt:lpstr>
      <vt:lpstr>Crop</vt:lpstr>
      <vt:lpstr>PROGRAM BACA BESTARI MRSM MERSING</vt:lpstr>
      <vt:lpstr>RUMUSAN</vt:lpstr>
      <vt:lpstr>RUMUSAN</vt:lpstr>
      <vt:lpstr>RUMUSAN</vt:lpstr>
      <vt:lpstr>RUMUSAN</vt:lpstr>
      <vt:lpstr>RUMUSAN</vt:lpstr>
      <vt:lpstr>BANGSA MEMBACA, BANGSA BERJAYA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BACA BESTARI MRSM MERSING</dc:title>
  <dc:creator>daliza binti dason</dc:creator>
  <cp:lastModifiedBy>daliza binti dason</cp:lastModifiedBy>
  <cp:revision>3</cp:revision>
  <dcterms:created xsi:type="dcterms:W3CDTF">2023-03-02T14:05:21Z</dcterms:created>
  <dcterms:modified xsi:type="dcterms:W3CDTF">2023-03-02T14:25:22Z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